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2" r:id="rId3"/>
    <p:sldId id="295" r:id="rId4"/>
    <p:sldId id="258" r:id="rId5"/>
    <p:sldId id="276" r:id="rId6"/>
    <p:sldId id="277" r:id="rId7"/>
    <p:sldId id="299" r:id="rId8"/>
    <p:sldId id="300" r:id="rId9"/>
    <p:sldId id="260" r:id="rId10"/>
    <p:sldId id="267" r:id="rId11"/>
    <p:sldId id="275" r:id="rId12"/>
    <p:sldId id="286" r:id="rId13"/>
    <p:sldId id="287" r:id="rId14"/>
    <p:sldId id="288" r:id="rId15"/>
    <p:sldId id="289" r:id="rId16"/>
    <p:sldId id="298" r:id="rId17"/>
    <p:sldId id="283" r:id="rId18"/>
    <p:sldId id="284" r:id="rId19"/>
    <p:sldId id="285" r:id="rId20"/>
    <p:sldId id="269" r:id="rId21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8CE8"/>
    <a:srgbClr val="F91A11"/>
    <a:srgbClr val="1B1B1B"/>
    <a:srgbClr val="0A6DB8"/>
    <a:srgbClr val="48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152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FE6BD-AB00-49E5-8902-C6B1F3054545}" type="doc">
      <dgm:prSet loTypeId="urn:microsoft.com/office/officeart/2005/8/layout/gear1" loCatId="process" qsTypeId="urn:microsoft.com/office/officeart/2005/8/quickstyle/simple1" qsCatId="simple" csTypeId="urn:microsoft.com/office/officeart/2005/8/colors/accent5_2" csCatId="accent5" phldr="1"/>
      <dgm:spPr/>
    </dgm:pt>
    <dgm:pt modelId="{B0522809-4455-447F-A2AD-F56BD5A265F0}">
      <dgm:prSet phldrT="[텍스트]"/>
      <dgm:spPr/>
      <dgm:t>
        <a:bodyPr/>
        <a:lstStyle/>
        <a:p>
          <a:pPr latinLnBrk="1"/>
          <a:r>
            <a:rPr lang="ko-KR" altLang="en-US" dirty="0"/>
            <a:t>의견 확인</a:t>
          </a:r>
        </a:p>
      </dgm:t>
    </dgm:pt>
    <dgm:pt modelId="{6DEC4AF3-AEA9-4AFD-B686-F29B297D9F99}" type="parTrans" cxnId="{129A0287-A6F0-4601-B26D-D3E13CB8A6E7}">
      <dgm:prSet/>
      <dgm:spPr/>
      <dgm:t>
        <a:bodyPr/>
        <a:lstStyle/>
        <a:p>
          <a:pPr latinLnBrk="1"/>
          <a:endParaRPr lang="ko-KR" altLang="en-US"/>
        </a:p>
      </dgm:t>
    </dgm:pt>
    <dgm:pt modelId="{75235CF1-A573-418A-B1EF-D2F145D36C46}" type="sibTrans" cxnId="{129A0287-A6F0-4601-B26D-D3E13CB8A6E7}">
      <dgm:prSet/>
      <dgm:spPr/>
      <dgm:t>
        <a:bodyPr/>
        <a:lstStyle/>
        <a:p>
          <a:pPr latinLnBrk="1"/>
          <a:endParaRPr lang="ko-KR" altLang="en-US"/>
        </a:p>
      </dgm:t>
    </dgm:pt>
    <dgm:pt modelId="{AF0ACFEF-FA1B-4BC2-B008-AD48F3C06C6C}">
      <dgm:prSet phldrT="[텍스트]"/>
      <dgm:spPr/>
      <dgm:t>
        <a:bodyPr/>
        <a:lstStyle/>
        <a:p>
          <a:pPr latinLnBrk="1"/>
          <a:r>
            <a:rPr lang="ko-KR" altLang="en-US" dirty="0"/>
            <a:t>의견 수정</a:t>
          </a:r>
        </a:p>
      </dgm:t>
    </dgm:pt>
    <dgm:pt modelId="{439352B9-C74C-47B6-A2C0-4A4D81B9B87A}" type="parTrans" cxnId="{7D5E2C58-6BE1-4F8B-9DC5-351259551396}">
      <dgm:prSet/>
      <dgm:spPr/>
      <dgm:t>
        <a:bodyPr/>
        <a:lstStyle/>
        <a:p>
          <a:pPr latinLnBrk="1"/>
          <a:endParaRPr lang="ko-KR" altLang="en-US"/>
        </a:p>
      </dgm:t>
    </dgm:pt>
    <dgm:pt modelId="{2AF32B29-F6B6-4C89-AB4C-4B4118E265D5}" type="sibTrans" cxnId="{7D5E2C58-6BE1-4F8B-9DC5-351259551396}">
      <dgm:prSet/>
      <dgm:spPr/>
      <dgm:t>
        <a:bodyPr/>
        <a:lstStyle/>
        <a:p>
          <a:pPr latinLnBrk="1"/>
          <a:endParaRPr lang="ko-KR" altLang="en-US"/>
        </a:p>
      </dgm:t>
    </dgm:pt>
    <dgm:pt modelId="{AECCE091-162C-4F49-A717-679F52B6A83F}">
      <dgm:prSet phldrT="[텍스트]"/>
      <dgm:spPr/>
      <dgm:t>
        <a:bodyPr/>
        <a:lstStyle/>
        <a:p>
          <a:pPr latinLnBrk="1"/>
          <a:r>
            <a:rPr lang="ko-KR" altLang="en-US" dirty="0"/>
            <a:t>경청</a:t>
          </a:r>
        </a:p>
      </dgm:t>
    </dgm:pt>
    <dgm:pt modelId="{1AF2E55D-CEC3-4CCC-97DD-576A6C83CEBC}" type="parTrans" cxnId="{D4EF2E66-4930-4303-9E01-D8B7D73029EF}">
      <dgm:prSet/>
      <dgm:spPr/>
      <dgm:t>
        <a:bodyPr/>
        <a:lstStyle/>
        <a:p>
          <a:pPr latinLnBrk="1"/>
          <a:endParaRPr lang="ko-KR" altLang="en-US"/>
        </a:p>
      </dgm:t>
    </dgm:pt>
    <dgm:pt modelId="{04F88BC0-227F-4049-A162-BA49FF7B2B30}" type="sibTrans" cxnId="{D4EF2E66-4930-4303-9E01-D8B7D73029EF}">
      <dgm:prSet/>
      <dgm:spPr/>
      <dgm:t>
        <a:bodyPr/>
        <a:lstStyle/>
        <a:p>
          <a:pPr latinLnBrk="1"/>
          <a:endParaRPr lang="ko-KR" altLang="en-US"/>
        </a:p>
      </dgm:t>
    </dgm:pt>
    <dgm:pt modelId="{74F552C8-BFEC-4E37-802C-2EF49A457DC5}" type="pres">
      <dgm:prSet presAssocID="{6ACFE6BD-AB00-49E5-8902-C6B1F305454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66B9180-449C-4C77-A70F-2BA10EC8BADF}" type="pres">
      <dgm:prSet presAssocID="{B0522809-4455-447F-A2AD-F56BD5A265F0}" presName="gear1" presStyleLbl="node1" presStyleIdx="0" presStyleCnt="3" custScaleX="91873" custScaleY="102490">
        <dgm:presLayoutVars>
          <dgm:chMax val="1"/>
          <dgm:bulletEnabled val="1"/>
        </dgm:presLayoutVars>
      </dgm:prSet>
      <dgm:spPr/>
    </dgm:pt>
    <dgm:pt modelId="{79ED404D-08EC-4ED3-B4EE-97C6CD04D711}" type="pres">
      <dgm:prSet presAssocID="{B0522809-4455-447F-A2AD-F56BD5A265F0}" presName="gear1srcNode" presStyleLbl="node1" presStyleIdx="0" presStyleCnt="3"/>
      <dgm:spPr/>
    </dgm:pt>
    <dgm:pt modelId="{4132B403-587A-48DE-B315-66338F6591C4}" type="pres">
      <dgm:prSet presAssocID="{B0522809-4455-447F-A2AD-F56BD5A265F0}" presName="gear1dstNode" presStyleLbl="node1" presStyleIdx="0" presStyleCnt="3"/>
      <dgm:spPr/>
    </dgm:pt>
    <dgm:pt modelId="{F8EEAD81-62F9-4E64-B5EF-923B2A0C4770}" type="pres">
      <dgm:prSet presAssocID="{AF0ACFEF-FA1B-4BC2-B008-AD48F3C06C6C}" presName="gear2" presStyleLbl="node1" presStyleIdx="1" presStyleCnt="3">
        <dgm:presLayoutVars>
          <dgm:chMax val="1"/>
          <dgm:bulletEnabled val="1"/>
        </dgm:presLayoutVars>
      </dgm:prSet>
      <dgm:spPr/>
    </dgm:pt>
    <dgm:pt modelId="{20AA571B-4FD5-4DB1-914F-4F1B40837403}" type="pres">
      <dgm:prSet presAssocID="{AF0ACFEF-FA1B-4BC2-B008-AD48F3C06C6C}" presName="gear2srcNode" presStyleLbl="node1" presStyleIdx="1" presStyleCnt="3"/>
      <dgm:spPr/>
    </dgm:pt>
    <dgm:pt modelId="{7D22D9C7-D0BD-4B92-9FDF-5CCBAADA1F9B}" type="pres">
      <dgm:prSet presAssocID="{AF0ACFEF-FA1B-4BC2-B008-AD48F3C06C6C}" presName="gear2dstNode" presStyleLbl="node1" presStyleIdx="1" presStyleCnt="3"/>
      <dgm:spPr/>
    </dgm:pt>
    <dgm:pt modelId="{71F0605F-152E-476A-AFB2-982CC1A86512}" type="pres">
      <dgm:prSet presAssocID="{AECCE091-162C-4F49-A717-679F52B6A83F}" presName="gear3" presStyleLbl="node1" presStyleIdx="2" presStyleCnt="3"/>
      <dgm:spPr/>
    </dgm:pt>
    <dgm:pt modelId="{673F2784-1394-45B0-A6E6-6A6B7A9F5A72}" type="pres">
      <dgm:prSet presAssocID="{AECCE091-162C-4F49-A717-679F52B6A8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70AA301-6696-4570-85CA-C4B67C8DDE1F}" type="pres">
      <dgm:prSet presAssocID="{AECCE091-162C-4F49-A717-679F52B6A83F}" presName="gear3srcNode" presStyleLbl="node1" presStyleIdx="2" presStyleCnt="3"/>
      <dgm:spPr/>
    </dgm:pt>
    <dgm:pt modelId="{51710CFC-914E-4077-81F5-C29D8D37DB55}" type="pres">
      <dgm:prSet presAssocID="{AECCE091-162C-4F49-A717-679F52B6A83F}" presName="gear3dstNode" presStyleLbl="node1" presStyleIdx="2" presStyleCnt="3"/>
      <dgm:spPr/>
    </dgm:pt>
    <dgm:pt modelId="{79F48FD9-0AF4-49AA-80E2-98FCF5067DB8}" type="pres">
      <dgm:prSet presAssocID="{75235CF1-A573-418A-B1EF-D2F145D36C46}" presName="connector1" presStyleLbl="sibTrans2D1" presStyleIdx="0" presStyleCnt="3"/>
      <dgm:spPr/>
    </dgm:pt>
    <dgm:pt modelId="{62FA5E3E-A03D-41D9-8029-48F2DAC61262}" type="pres">
      <dgm:prSet presAssocID="{2AF32B29-F6B6-4C89-AB4C-4B4118E265D5}" presName="connector2" presStyleLbl="sibTrans2D1" presStyleIdx="1" presStyleCnt="3"/>
      <dgm:spPr/>
    </dgm:pt>
    <dgm:pt modelId="{EA8FBA44-446F-4A68-A987-08AF83F9C087}" type="pres">
      <dgm:prSet presAssocID="{04F88BC0-227F-4049-A162-BA49FF7B2B30}" presName="connector3" presStyleLbl="sibTrans2D1" presStyleIdx="2" presStyleCnt="3"/>
      <dgm:spPr/>
    </dgm:pt>
  </dgm:ptLst>
  <dgm:cxnLst>
    <dgm:cxn modelId="{83CE2200-CEB2-4781-A6B0-041F4EAC0F13}" type="presOf" srcId="{04F88BC0-227F-4049-A162-BA49FF7B2B30}" destId="{EA8FBA44-446F-4A68-A987-08AF83F9C087}" srcOrd="0" destOrd="0" presId="urn:microsoft.com/office/officeart/2005/8/layout/gear1"/>
    <dgm:cxn modelId="{A26EAE25-15EE-4250-A0E0-99219BC73AE6}" type="presOf" srcId="{75235CF1-A573-418A-B1EF-D2F145D36C46}" destId="{79F48FD9-0AF4-49AA-80E2-98FCF5067DB8}" srcOrd="0" destOrd="0" presId="urn:microsoft.com/office/officeart/2005/8/layout/gear1"/>
    <dgm:cxn modelId="{8743B43E-DA48-46FC-AA88-086B4E31B4B4}" type="presOf" srcId="{B0522809-4455-447F-A2AD-F56BD5A265F0}" destId="{79ED404D-08EC-4ED3-B4EE-97C6CD04D711}" srcOrd="1" destOrd="0" presId="urn:microsoft.com/office/officeart/2005/8/layout/gear1"/>
    <dgm:cxn modelId="{5D1B6741-134C-4C75-887E-C8C59A5FD039}" type="presOf" srcId="{AECCE091-162C-4F49-A717-679F52B6A83F}" destId="{673F2784-1394-45B0-A6E6-6A6B7A9F5A72}" srcOrd="1" destOrd="0" presId="urn:microsoft.com/office/officeart/2005/8/layout/gear1"/>
    <dgm:cxn modelId="{8ED8CC61-4DA0-4BB4-A872-9F07A2183662}" type="presOf" srcId="{AECCE091-162C-4F49-A717-679F52B6A83F}" destId="{A70AA301-6696-4570-85CA-C4B67C8DDE1F}" srcOrd="2" destOrd="0" presId="urn:microsoft.com/office/officeart/2005/8/layout/gear1"/>
    <dgm:cxn modelId="{D4EF2E66-4930-4303-9E01-D8B7D73029EF}" srcId="{6ACFE6BD-AB00-49E5-8902-C6B1F3054545}" destId="{AECCE091-162C-4F49-A717-679F52B6A83F}" srcOrd="2" destOrd="0" parTransId="{1AF2E55D-CEC3-4CCC-97DD-576A6C83CEBC}" sibTransId="{04F88BC0-227F-4049-A162-BA49FF7B2B30}"/>
    <dgm:cxn modelId="{E25F3E46-85DA-45D7-8769-C48D151EC4F9}" type="presOf" srcId="{B0522809-4455-447F-A2AD-F56BD5A265F0}" destId="{4132B403-587A-48DE-B315-66338F6591C4}" srcOrd="2" destOrd="0" presId="urn:microsoft.com/office/officeart/2005/8/layout/gear1"/>
    <dgm:cxn modelId="{6D07D346-F145-4B6E-9B2D-8A52D7CC28E5}" type="presOf" srcId="{AECCE091-162C-4F49-A717-679F52B6A83F}" destId="{71F0605F-152E-476A-AFB2-982CC1A86512}" srcOrd="0" destOrd="0" presId="urn:microsoft.com/office/officeart/2005/8/layout/gear1"/>
    <dgm:cxn modelId="{9381C54A-FE76-47A7-9DD3-CCE27A624250}" type="presOf" srcId="{AF0ACFEF-FA1B-4BC2-B008-AD48F3C06C6C}" destId="{20AA571B-4FD5-4DB1-914F-4F1B40837403}" srcOrd="1" destOrd="0" presId="urn:microsoft.com/office/officeart/2005/8/layout/gear1"/>
    <dgm:cxn modelId="{7D5E2C58-6BE1-4F8B-9DC5-351259551396}" srcId="{6ACFE6BD-AB00-49E5-8902-C6B1F3054545}" destId="{AF0ACFEF-FA1B-4BC2-B008-AD48F3C06C6C}" srcOrd="1" destOrd="0" parTransId="{439352B9-C74C-47B6-A2C0-4A4D81B9B87A}" sibTransId="{2AF32B29-F6B6-4C89-AB4C-4B4118E265D5}"/>
    <dgm:cxn modelId="{3325AB7A-1879-4767-966D-53F5EEF61D11}" type="presOf" srcId="{AF0ACFEF-FA1B-4BC2-B008-AD48F3C06C6C}" destId="{7D22D9C7-D0BD-4B92-9FDF-5CCBAADA1F9B}" srcOrd="2" destOrd="0" presId="urn:microsoft.com/office/officeart/2005/8/layout/gear1"/>
    <dgm:cxn modelId="{129A0287-A6F0-4601-B26D-D3E13CB8A6E7}" srcId="{6ACFE6BD-AB00-49E5-8902-C6B1F3054545}" destId="{B0522809-4455-447F-A2AD-F56BD5A265F0}" srcOrd="0" destOrd="0" parTransId="{6DEC4AF3-AEA9-4AFD-B686-F29B297D9F99}" sibTransId="{75235CF1-A573-418A-B1EF-D2F145D36C46}"/>
    <dgm:cxn modelId="{3CA1009E-A52B-49BE-9B12-D97AC4A1D35C}" type="presOf" srcId="{6ACFE6BD-AB00-49E5-8902-C6B1F3054545}" destId="{74F552C8-BFEC-4E37-802C-2EF49A457DC5}" srcOrd="0" destOrd="0" presId="urn:microsoft.com/office/officeart/2005/8/layout/gear1"/>
    <dgm:cxn modelId="{956BE3AF-642F-40D6-836F-E59005D035DA}" type="presOf" srcId="{AF0ACFEF-FA1B-4BC2-B008-AD48F3C06C6C}" destId="{F8EEAD81-62F9-4E64-B5EF-923B2A0C4770}" srcOrd="0" destOrd="0" presId="urn:microsoft.com/office/officeart/2005/8/layout/gear1"/>
    <dgm:cxn modelId="{A79A85B8-8CD1-4202-8979-3936BDCB7204}" type="presOf" srcId="{2AF32B29-F6B6-4C89-AB4C-4B4118E265D5}" destId="{62FA5E3E-A03D-41D9-8029-48F2DAC61262}" srcOrd="0" destOrd="0" presId="urn:microsoft.com/office/officeart/2005/8/layout/gear1"/>
    <dgm:cxn modelId="{6EEE06C0-5AD7-46B7-BD88-6E21A647BA1C}" type="presOf" srcId="{B0522809-4455-447F-A2AD-F56BD5A265F0}" destId="{E66B9180-449C-4C77-A70F-2BA10EC8BADF}" srcOrd="0" destOrd="0" presId="urn:microsoft.com/office/officeart/2005/8/layout/gear1"/>
    <dgm:cxn modelId="{F0980ECF-5FDE-48D5-8716-7193997AD8F8}" type="presOf" srcId="{AECCE091-162C-4F49-A717-679F52B6A83F}" destId="{51710CFC-914E-4077-81F5-C29D8D37DB55}" srcOrd="3" destOrd="0" presId="urn:microsoft.com/office/officeart/2005/8/layout/gear1"/>
    <dgm:cxn modelId="{56C1732E-EDC4-4124-A1EF-F265D2A1AA21}" type="presParOf" srcId="{74F552C8-BFEC-4E37-802C-2EF49A457DC5}" destId="{E66B9180-449C-4C77-A70F-2BA10EC8BADF}" srcOrd="0" destOrd="0" presId="urn:microsoft.com/office/officeart/2005/8/layout/gear1"/>
    <dgm:cxn modelId="{9DB72145-A1E9-4CF1-AEC6-AC7770FB5A17}" type="presParOf" srcId="{74F552C8-BFEC-4E37-802C-2EF49A457DC5}" destId="{79ED404D-08EC-4ED3-B4EE-97C6CD04D711}" srcOrd="1" destOrd="0" presId="urn:microsoft.com/office/officeart/2005/8/layout/gear1"/>
    <dgm:cxn modelId="{46368A43-62CB-4C3A-B39F-6361B49758BA}" type="presParOf" srcId="{74F552C8-BFEC-4E37-802C-2EF49A457DC5}" destId="{4132B403-587A-48DE-B315-66338F6591C4}" srcOrd="2" destOrd="0" presId="urn:microsoft.com/office/officeart/2005/8/layout/gear1"/>
    <dgm:cxn modelId="{0A18CB57-F2FB-4E8F-BDE6-384B6E67EC14}" type="presParOf" srcId="{74F552C8-BFEC-4E37-802C-2EF49A457DC5}" destId="{F8EEAD81-62F9-4E64-B5EF-923B2A0C4770}" srcOrd="3" destOrd="0" presId="urn:microsoft.com/office/officeart/2005/8/layout/gear1"/>
    <dgm:cxn modelId="{B9F62BC9-450B-4368-8EB9-43642BE308BF}" type="presParOf" srcId="{74F552C8-BFEC-4E37-802C-2EF49A457DC5}" destId="{20AA571B-4FD5-4DB1-914F-4F1B40837403}" srcOrd="4" destOrd="0" presId="urn:microsoft.com/office/officeart/2005/8/layout/gear1"/>
    <dgm:cxn modelId="{CE6535BC-BCCD-4A35-9A48-CE9D1019D3B9}" type="presParOf" srcId="{74F552C8-BFEC-4E37-802C-2EF49A457DC5}" destId="{7D22D9C7-D0BD-4B92-9FDF-5CCBAADA1F9B}" srcOrd="5" destOrd="0" presId="urn:microsoft.com/office/officeart/2005/8/layout/gear1"/>
    <dgm:cxn modelId="{5A1F6928-09AD-4094-8179-9401E4174DB2}" type="presParOf" srcId="{74F552C8-BFEC-4E37-802C-2EF49A457DC5}" destId="{71F0605F-152E-476A-AFB2-982CC1A86512}" srcOrd="6" destOrd="0" presId="urn:microsoft.com/office/officeart/2005/8/layout/gear1"/>
    <dgm:cxn modelId="{FD2DF241-F913-43E2-90C1-E05F5A77B62C}" type="presParOf" srcId="{74F552C8-BFEC-4E37-802C-2EF49A457DC5}" destId="{673F2784-1394-45B0-A6E6-6A6B7A9F5A72}" srcOrd="7" destOrd="0" presId="urn:microsoft.com/office/officeart/2005/8/layout/gear1"/>
    <dgm:cxn modelId="{49E392B7-0469-4DE5-86AC-5A61514423DA}" type="presParOf" srcId="{74F552C8-BFEC-4E37-802C-2EF49A457DC5}" destId="{A70AA301-6696-4570-85CA-C4B67C8DDE1F}" srcOrd="8" destOrd="0" presId="urn:microsoft.com/office/officeart/2005/8/layout/gear1"/>
    <dgm:cxn modelId="{F0FC3DB0-BC8E-4543-BD3B-27770732E2B1}" type="presParOf" srcId="{74F552C8-BFEC-4E37-802C-2EF49A457DC5}" destId="{51710CFC-914E-4077-81F5-C29D8D37DB55}" srcOrd="9" destOrd="0" presId="urn:microsoft.com/office/officeart/2005/8/layout/gear1"/>
    <dgm:cxn modelId="{A2559B9F-0B36-4CDD-AB3F-73D45190826B}" type="presParOf" srcId="{74F552C8-BFEC-4E37-802C-2EF49A457DC5}" destId="{79F48FD9-0AF4-49AA-80E2-98FCF5067DB8}" srcOrd="10" destOrd="0" presId="urn:microsoft.com/office/officeart/2005/8/layout/gear1"/>
    <dgm:cxn modelId="{9874A34A-DAC7-449A-AAA9-57CA27CB40F9}" type="presParOf" srcId="{74F552C8-BFEC-4E37-802C-2EF49A457DC5}" destId="{62FA5E3E-A03D-41D9-8029-48F2DAC61262}" srcOrd="11" destOrd="0" presId="urn:microsoft.com/office/officeart/2005/8/layout/gear1"/>
    <dgm:cxn modelId="{2D28707A-00E7-4EF9-96D1-E7B0399268A4}" type="presParOf" srcId="{74F552C8-BFEC-4E37-802C-2EF49A457DC5}" destId="{EA8FBA44-446F-4A68-A987-08AF83F9C08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42E8D-EA9F-4AB0-A6B4-99951D79027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FC55FA0-0A21-45BE-9C6C-9B20F69AF760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n/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의견을 서로 공유하여 </a:t>
          </a:r>
          <a:r>
            <a:rPr lang="ko-KR" altLang="en-US" sz="19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우리의 개발을 기대하는 사람</a:t>
          </a:r>
          <a:endParaRPr lang="ko-KR" altLang="en-US" sz="1900" dirty="0"/>
        </a:p>
      </dgm:t>
    </dgm:pt>
    <dgm:pt modelId="{EA68F64E-C267-46A2-9039-E9045F1E1298}" type="parTrans" cxnId="{BBADDED0-D61A-48FB-967B-C835D927FDD6}">
      <dgm:prSet/>
      <dgm:spPr/>
      <dgm:t>
        <a:bodyPr/>
        <a:lstStyle/>
        <a:p>
          <a:pPr latinLnBrk="1"/>
          <a:endParaRPr lang="ko-KR" altLang="en-US"/>
        </a:p>
      </dgm:t>
    </dgm:pt>
    <dgm:pt modelId="{CF2856E7-1908-4C29-8337-7D141EE882E1}" type="sibTrans" cxnId="{BBADDED0-D61A-48FB-967B-C835D927FDD6}">
      <dgm:prSet/>
      <dgm:spPr/>
      <dgm:t>
        <a:bodyPr/>
        <a:lstStyle/>
        <a:p>
          <a:pPr latinLnBrk="1"/>
          <a:endParaRPr lang="ko-KR" altLang="en-US"/>
        </a:p>
      </dgm:t>
    </dgm:pt>
    <dgm:pt modelId="{F6BCBEBD-0A8E-4FA1-92A3-8B85CCC5A8C0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n/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의견 확인과 경청을 </a:t>
          </a:r>
          <a:r>
            <a:rPr lang="ko-KR" altLang="en-US" sz="19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반복적으로 하여 개발자와 비개발자에게 </a:t>
          </a:r>
          <a:r>
            <a:rPr lang="ko-KR" altLang="en-US" sz="2800" b="1" dirty="0">
              <a:ln/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사랑</a:t>
          </a:r>
          <a:r>
            <a:rPr lang="ko-KR" altLang="en-US" sz="19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을 받는 사람</a:t>
          </a:r>
          <a:endParaRPr lang="ko-KR" altLang="en-US" sz="1900" dirty="0"/>
        </a:p>
      </dgm:t>
    </dgm:pt>
    <dgm:pt modelId="{32C64BE8-71F0-4E7D-A6DD-B1C1176BC93A}" type="parTrans" cxnId="{7D3D55D0-6574-4E14-9FB7-D9BD668BC9F1}">
      <dgm:prSet/>
      <dgm:spPr/>
      <dgm:t>
        <a:bodyPr/>
        <a:lstStyle/>
        <a:p>
          <a:pPr latinLnBrk="1"/>
          <a:endParaRPr lang="ko-KR" altLang="en-US"/>
        </a:p>
      </dgm:t>
    </dgm:pt>
    <dgm:pt modelId="{C961E1E7-6153-41D1-AFD7-AF3B64ABF94E}" type="sibTrans" cxnId="{7D3D55D0-6574-4E14-9FB7-D9BD668BC9F1}">
      <dgm:prSet/>
      <dgm:spPr/>
      <dgm:t>
        <a:bodyPr/>
        <a:lstStyle/>
        <a:p>
          <a:pPr latinLnBrk="1"/>
          <a:endParaRPr lang="ko-KR" altLang="en-US"/>
        </a:p>
      </dgm:t>
    </dgm:pt>
    <dgm:pt modelId="{9CBE89AC-C776-4E54-BE6B-1C63F6FC27BC}">
      <dgm:prSet phldrT="[텍스트]" custT="1"/>
      <dgm:spPr/>
      <dgm:t>
        <a:bodyPr/>
        <a:lstStyle/>
        <a:p>
          <a:pPr latinLnBrk="1"/>
          <a:r>
            <a:rPr lang="ko-KR" altLang="en-US" sz="19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이상적인 개발과 비현실적인 개발 사이에서 </a:t>
          </a:r>
          <a:r>
            <a:rPr lang="ko-KR" altLang="en-US" sz="2800" b="1" dirty="0">
              <a:ln/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병목현상을 두려워하지 않고 </a:t>
          </a:r>
          <a:r>
            <a:rPr lang="ko-KR" altLang="en-US" sz="19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팀원을 이끌어가는 사람</a:t>
          </a:r>
          <a:endParaRPr lang="ko-KR" altLang="en-US" sz="1900" dirty="0"/>
        </a:p>
      </dgm:t>
    </dgm:pt>
    <dgm:pt modelId="{57811FBE-50F7-43D3-A4C9-A8150CD27831}" type="parTrans" cxnId="{A1E2EBE6-A9F0-438E-AF67-48B28C039F68}">
      <dgm:prSet/>
      <dgm:spPr/>
      <dgm:t>
        <a:bodyPr/>
        <a:lstStyle/>
        <a:p>
          <a:pPr latinLnBrk="1"/>
          <a:endParaRPr lang="ko-KR" altLang="en-US"/>
        </a:p>
      </dgm:t>
    </dgm:pt>
    <dgm:pt modelId="{9F8AA5A2-4375-4E27-B87D-A193D7EF850A}" type="sibTrans" cxnId="{A1E2EBE6-A9F0-438E-AF67-48B28C039F68}">
      <dgm:prSet/>
      <dgm:spPr/>
      <dgm:t>
        <a:bodyPr/>
        <a:lstStyle/>
        <a:p>
          <a:pPr latinLnBrk="1"/>
          <a:endParaRPr lang="ko-KR" altLang="en-US"/>
        </a:p>
      </dgm:t>
    </dgm:pt>
    <dgm:pt modelId="{38C5FE9C-14E1-4C9F-A5D1-575900E3777B}" type="pres">
      <dgm:prSet presAssocID="{05C42E8D-EA9F-4AB0-A6B4-99951D79027F}" presName="outerComposite" presStyleCnt="0">
        <dgm:presLayoutVars>
          <dgm:chMax val="5"/>
          <dgm:dir/>
          <dgm:resizeHandles val="exact"/>
        </dgm:presLayoutVars>
      </dgm:prSet>
      <dgm:spPr/>
    </dgm:pt>
    <dgm:pt modelId="{8C32971E-1318-447E-830E-0DAA2DBCF674}" type="pres">
      <dgm:prSet presAssocID="{05C42E8D-EA9F-4AB0-A6B4-99951D79027F}" presName="dummyMaxCanvas" presStyleCnt="0">
        <dgm:presLayoutVars/>
      </dgm:prSet>
      <dgm:spPr/>
    </dgm:pt>
    <dgm:pt modelId="{818803D0-BEC5-4A64-8BA1-01A57CD32B4E}" type="pres">
      <dgm:prSet presAssocID="{05C42E8D-EA9F-4AB0-A6B4-99951D79027F}" presName="ThreeNodes_1" presStyleLbl="node1" presStyleIdx="0" presStyleCnt="3" custLinFactNeighborX="2096" custLinFactNeighborY="-1147">
        <dgm:presLayoutVars>
          <dgm:bulletEnabled val="1"/>
        </dgm:presLayoutVars>
      </dgm:prSet>
      <dgm:spPr/>
    </dgm:pt>
    <dgm:pt modelId="{00F47CD9-CA3F-4DF8-B5C2-DF63351D146F}" type="pres">
      <dgm:prSet presAssocID="{05C42E8D-EA9F-4AB0-A6B4-99951D79027F}" presName="ThreeNodes_2" presStyleLbl="node1" presStyleIdx="1" presStyleCnt="3">
        <dgm:presLayoutVars>
          <dgm:bulletEnabled val="1"/>
        </dgm:presLayoutVars>
      </dgm:prSet>
      <dgm:spPr/>
    </dgm:pt>
    <dgm:pt modelId="{1D8CEF6D-5C6B-465E-BC13-689F7E8DDE05}" type="pres">
      <dgm:prSet presAssocID="{05C42E8D-EA9F-4AB0-A6B4-99951D79027F}" presName="ThreeNodes_3" presStyleLbl="node1" presStyleIdx="2" presStyleCnt="3">
        <dgm:presLayoutVars>
          <dgm:bulletEnabled val="1"/>
        </dgm:presLayoutVars>
      </dgm:prSet>
      <dgm:spPr/>
    </dgm:pt>
    <dgm:pt modelId="{070FF2CD-BFF5-4B85-B7F6-FBE374CBE256}" type="pres">
      <dgm:prSet presAssocID="{05C42E8D-EA9F-4AB0-A6B4-99951D79027F}" presName="ThreeConn_1-2" presStyleLbl="fgAccFollowNode1" presStyleIdx="0" presStyleCnt="2">
        <dgm:presLayoutVars>
          <dgm:bulletEnabled val="1"/>
        </dgm:presLayoutVars>
      </dgm:prSet>
      <dgm:spPr/>
    </dgm:pt>
    <dgm:pt modelId="{CAD10976-2B39-40DE-BA97-3B0006A9C225}" type="pres">
      <dgm:prSet presAssocID="{05C42E8D-EA9F-4AB0-A6B4-99951D79027F}" presName="ThreeConn_2-3" presStyleLbl="fgAccFollowNode1" presStyleIdx="1" presStyleCnt="2">
        <dgm:presLayoutVars>
          <dgm:bulletEnabled val="1"/>
        </dgm:presLayoutVars>
      </dgm:prSet>
      <dgm:spPr/>
    </dgm:pt>
    <dgm:pt modelId="{4626E26D-BAE9-40E1-800C-0394C80D4C15}" type="pres">
      <dgm:prSet presAssocID="{05C42E8D-EA9F-4AB0-A6B4-99951D79027F}" presName="ThreeNodes_1_text" presStyleLbl="node1" presStyleIdx="2" presStyleCnt="3">
        <dgm:presLayoutVars>
          <dgm:bulletEnabled val="1"/>
        </dgm:presLayoutVars>
      </dgm:prSet>
      <dgm:spPr/>
    </dgm:pt>
    <dgm:pt modelId="{0F7E8BB8-87DE-48CE-811B-E3F8FBB078D9}" type="pres">
      <dgm:prSet presAssocID="{05C42E8D-EA9F-4AB0-A6B4-99951D79027F}" presName="ThreeNodes_2_text" presStyleLbl="node1" presStyleIdx="2" presStyleCnt="3">
        <dgm:presLayoutVars>
          <dgm:bulletEnabled val="1"/>
        </dgm:presLayoutVars>
      </dgm:prSet>
      <dgm:spPr/>
    </dgm:pt>
    <dgm:pt modelId="{6EAC662F-C4FD-4023-BBB0-831F17EDA1FB}" type="pres">
      <dgm:prSet presAssocID="{05C42E8D-EA9F-4AB0-A6B4-99951D79027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6082103-05F4-4834-AC5E-BACFEE7728D9}" type="presOf" srcId="{C961E1E7-6153-41D1-AFD7-AF3B64ABF94E}" destId="{CAD10976-2B39-40DE-BA97-3B0006A9C225}" srcOrd="0" destOrd="0" presId="urn:microsoft.com/office/officeart/2005/8/layout/vProcess5"/>
    <dgm:cxn modelId="{949EA906-D052-4947-BA4F-32E71949C8A5}" type="presOf" srcId="{F6BCBEBD-0A8E-4FA1-92A3-8B85CCC5A8C0}" destId="{00F47CD9-CA3F-4DF8-B5C2-DF63351D146F}" srcOrd="0" destOrd="0" presId="urn:microsoft.com/office/officeart/2005/8/layout/vProcess5"/>
    <dgm:cxn modelId="{62962919-8465-4FE7-A765-490286BF68DE}" type="presOf" srcId="{9CBE89AC-C776-4E54-BE6B-1C63F6FC27BC}" destId="{6EAC662F-C4FD-4023-BBB0-831F17EDA1FB}" srcOrd="1" destOrd="0" presId="urn:microsoft.com/office/officeart/2005/8/layout/vProcess5"/>
    <dgm:cxn modelId="{4F30DB1F-B93C-458F-981C-B2C2F23B1107}" type="presOf" srcId="{9CBE89AC-C776-4E54-BE6B-1C63F6FC27BC}" destId="{1D8CEF6D-5C6B-465E-BC13-689F7E8DDE05}" srcOrd="0" destOrd="0" presId="urn:microsoft.com/office/officeart/2005/8/layout/vProcess5"/>
    <dgm:cxn modelId="{A59B672D-0A24-4675-91A3-A47F27E10658}" type="presOf" srcId="{FFC55FA0-0A21-45BE-9C6C-9B20F69AF760}" destId="{4626E26D-BAE9-40E1-800C-0394C80D4C15}" srcOrd="1" destOrd="0" presId="urn:microsoft.com/office/officeart/2005/8/layout/vProcess5"/>
    <dgm:cxn modelId="{53677E60-7D3E-4ED3-AC98-9D4E78BAD87F}" type="presOf" srcId="{05C42E8D-EA9F-4AB0-A6B4-99951D79027F}" destId="{38C5FE9C-14E1-4C9F-A5D1-575900E3777B}" srcOrd="0" destOrd="0" presId="urn:microsoft.com/office/officeart/2005/8/layout/vProcess5"/>
    <dgm:cxn modelId="{415D7865-58BE-47EB-B2C2-A1C8979F8AC0}" type="presOf" srcId="{FFC55FA0-0A21-45BE-9C6C-9B20F69AF760}" destId="{818803D0-BEC5-4A64-8BA1-01A57CD32B4E}" srcOrd="0" destOrd="0" presId="urn:microsoft.com/office/officeart/2005/8/layout/vProcess5"/>
    <dgm:cxn modelId="{CF36B367-119E-436D-B6B1-429F6AA309D5}" type="presOf" srcId="{F6BCBEBD-0A8E-4FA1-92A3-8B85CCC5A8C0}" destId="{0F7E8BB8-87DE-48CE-811B-E3F8FBB078D9}" srcOrd="1" destOrd="0" presId="urn:microsoft.com/office/officeart/2005/8/layout/vProcess5"/>
    <dgm:cxn modelId="{7E35E9A0-0DD2-44BD-8B1A-D963CF5CA66D}" type="presOf" srcId="{CF2856E7-1908-4C29-8337-7D141EE882E1}" destId="{070FF2CD-BFF5-4B85-B7F6-FBE374CBE256}" srcOrd="0" destOrd="0" presId="urn:microsoft.com/office/officeart/2005/8/layout/vProcess5"/>
    <dgm:cxn modelId="{7D3D55D0-6574-4E14-9FB7-D9BD668BC9F1}" srcId="{05C42E8D-EA9F-4AB0-A6B4-99951D79027F}" destId="{F6BCBEBD-0A8E-4FA1-92A3-8B85CCC5A8C0}" srcOrd="1" destOrd="0" parTransId="{32C64BE8-71F0-4E7D-A6DD-B1C1176BC93A}" sibTransId="{C961E1E7-6153-41D1-AFD7-AF3B64ABF94E}"/>
    <dgm:cxn modelId="{BBADDED0-D61A-48FB-967B-C835D927FDD6}" srcId="{05C42E8D-EA9F-4AB0-A6B4-99951D79027F}" destId="{FFC55FA0-0A21-45BE-9C6C-9B20F69AF760}" srcOrd="0" destOrd="0" parTransId="{EA68F64E-C267-46A2-9039-E9045F1E1298}" sibTransId="{CF2856E7-1908-4C29-8337-7D141EE882E1}"/>
    <dgm:cxn modelId="{A1E2EBE6-A9F0-438E-AF67-48B28C039F68}" srcId="{05C42E8D-EA9F-4AB0-A6B4-99951D79027F}" destId="{9CBE89AC-C776-4E54-BE6B-1C63F6FC27BC}" srcOrd="2" destOrd="0" parTransId="{57811FBE-50F7-43D3-A4C9-A8150CD27831}" sibTransId="{9F8AA5A2-4375-4E27-B87D-A193D7EF850A}"/>
    <dgm:cxn modelId="{65F60EEE-683D-40A8-AA4B-996E094C28EF}" type="presParOf" srcId="{38C5FE9C-14E1-4C9F-A5D1-575900E3777B}" destId="{8C32971E-1318-447E-830E-0DAA2DBCF674}" srcOrd="0" destOrd="0" presId="urn:microsoft.com/office/officeart/2005/8/layout/vProcess5"/>
    <dgm:cxn modelId="{28B08B2A-32E5-463E-B648-48E0F3363C71}" type="presParOf" srcId="{38C5FE9C-14E1-4C9F-A5D1-575900E3777B}" destId="{818803D0-BEC5-4A64-8BA1-01A57CD32B4E}" srcOrd="1" destOrd="0" presId="urn:microsoft.com/office/officeart/2005/8/layout/vProcess5"/>
    <dgm:cxn modelId="{0E747159-7F74-4992-9CD9-DF03046332F8}" type="presParOf" srcId="{38C5FE9C-14E1-4C9F-A5D1-575900E3777B}" destId="{00F47CD9-CA3F-4DF8-B5C2-DF63351D146F}" srcOrd="2" destOrd="0" presId="urn:microsoft.com/office/officeart/2005/8/layout/vProcess5"/>
    <dgm:cxn modelId="{4F3D684E-BA59-4C5B-A0AB-2BE674982F18}" type="presParOf" srcId="{38C5FE9C-14E1-4C9F-A5D1-575900E3777B}" destId="{1D8CEF6D-5C6B-465E-BC13-689F7E8DDE05}" srcOrd="3" destOrd="0" presId="urn:microsoft.com/office/officeart/2005/8/layout/vProcess5"/>
    <dgm:cxn modelId="{DC06B2C7-3783-4A9F-AEB4-12CECAEE28B6}" type="presParOf" srcId="{38C5FE9C-14E1-4C9F-A5D1-575900E3777B}" destId="{070FF2CD-BFF5-4B85-B7F6-FBE374CBE256}" srcOrd="4" destOrd="0" presId="urn:microsoft.com/office/officeart/2005/8/layout/vProcess5"/>
    <dgm:cxn modelId="{9D78F000-5485-4874-A585-07F2F64E5923}" type="presParOf" srcId="{38C5FE9C-14E1-4C9F-A5D1-575900E3777B}" destId="{CAD10976-2B39-40DE-BA97-3B0006A9C225}" srcOrd="5" destOrd="0" presId="urn:microsoft.com/office/officeart/2005/8/layout/vProcess5"/>
    <dgm:cxn modelId="{84C5D5AA-A59E-40F7-ADFD-26B72B782F83}" type="presParOf" srcId="{38C5FE9C-14E1-4C9F-A5D1-575900E3777B}" destId="{4626E26D-BAE9-40E1-800C-0394C80D4C15}" srcOrd="6" destOrd="0" presId="urn:microsoft.com/office/officeart/2005/8/layout/vProcess5"/>
    <dgm:cxn modelId="{B11A5999-79C5-4000-A662-E87FA98E1786}" type="presParOf" srcId="{38C5FE9C-14E1-4C9F-A5D1-575900E3777B}" destId="{0F7E8BB8-87DE-48CE-811B-E3F8FBB078D9}" srcOrd="7" destOrd="0" presId="urn:microsoft.com/office/officeart/2005/8/layout/vProcess5"/>
    <dgm:cxn modelId="{5811B60E-4708-47F5-BBBE-2342E1CC634A}" type="presParOf" srcId="{38C5FE9C-14E1-4C9F-A5D1-575900E3777B}" destId="{6EAC662F-C4FD-4023-BBB0-831F17EDA1F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BCEC82-ADD0-49F5-9A10-92CE79BD2445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8AE4B90-C7A6-4C01-A581-8C29FFAC5919}">
      <dgm:prSet phldrT="[텍스트]" custT="1"/>
      <dgm:spPr/>
      <dgm:t>
        <a:bodyPr/>
        <a:lstStyle/>
        <a:p>
          <a:pPr latinLnBrk="1"/>
          <a:r>
            <a:rPr lang="ko-KR" altLang="en-US" sz="2200" b="1" dirty="0">
              <a:ln/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rPr>
            <a:t>첫째</a:t>
          </a:r>
          <a:r>
            <a:rPr lang="en-US" altLang="ko-KR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2800" b="1" dirty="0">
              <a:ln/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의사결정</a:t>
          </a:r>
          <a:r>
            <a:rPr lang="ko-KR" altLang="en-US" sz="28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을</a:t>
          </a:r>
          <a:r>
            <a:rPr lang="ko-KR" altLang="en-US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 통해 다양한 </a:t>
          </a:r>
          <a:r>
            <a:rPr lang="ko-KR" altLang="en-US" sz="2800" b="1" dirty="0">
              <a:ln/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의견을 수렴</a:t>
          </a:r>
          <a:r>
            <a:rPr lang="ko-KR" altLang="en-US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합니다</a:t>
          </a:r>
          <a:r>
            <a:rPr lang="en-US" altLang="ko-KR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.</a:t>
          </a:r>
          <a:endParaRPr lang="ko-KR" altLang="en-US" sz="2200" b="1" dirty="0"/>
        </a:p>
      </dgm:t>
    </dgm:pt>
    <dgm:pt modelId="{EFE4CC4A-3537-4786-8307-991A675A09CC}" type="parTrans" cxnId="{65472E90-E9D7-481F-B94E-D4D9D4263B10}">
      <dgm:prSet/>
      <dgm:spPr/>
      <dgm:t>
        <a:bodyPr/>
        <a:lstStyle/>
        <a:p>
          <a:pPr latinLnBrk="1"/>
          <a:endParaRPr lang="ko-KR" altLang="en-US"/>
        </a:p>
      </dgm:t>
    </dgm:pt>
    <dgm:pt modelId="{12848705-4803-481C-B8B3-92F1E835626D}" type="sibTrans" cxnId="{65472E90-E9D7-481F-B94E-D4D9D4263B10}">
      <dgm:prSet/>
      <dgm:spPr/>
      <dgm:t>
        <a:bodyPr/>
        <a:lstStyle/>
        <a:p>
          <a:pPr latinLnBrk="1"/>
          <a:endParaRPr lang="ko-KR" altLang="en-US"/>
        </a:p>
      </dgm:t>
    </dgm:pt>
    <dgm:pt modelId="{19F61AFD-A3C3-4946-9E45-3CD2B43C86EE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5ADFB7A-90F0-4B8C-A7C5-C1D2BB1E97E7}" type="parTrans" cxnId="{DEDD28E1-FF80-4518-B794-0FE1732B8B33}">
      <dgm:prSet/>
      <dgm:spPr/>
      <dgm:t>
        <a:bodyPr/>
        <a:lstStyle/>
        <a:p>
          <a:pPr latinLnBrk="1"/>
          <a:endParaRPr lang="ko-KR" altLang="en-US"/>
        </a:p>
      </dgm:t>
    </dgm:pt>
    <dgm:pt modelId="{9ED67558-BECE-483B-81E7-1A4533E015B3}" type="sibTrans" cxnId="{DEDD28E1-FF80-4518-B794-0FE1732B8B33}">
      <dgm:prSet/>
      <dgm:spPr/>
      <dgm:t>
        <a:bodyPr/>
        <a:lstStyle/>
        <a:p>
          <a:pPr latinLnBrk="1"/>
          <a:endParaRPr lang="ko-KR" altLang="en-US"/>
        </a:p>
      </dgm:t>
    </dgm:pt>
    <dgm:pt modelId="{3075832F-ED19-4023-955E-31BFE5C241DD}">
      <dgm:prSet phldrT="[텍스트]" custT="1"/>
      <dgm:spPr/>
      <dgm:t>
        <a:bodyPr/>
        <a:lstStyle/>
        <a:p>
          <a:pPr latinLnBrk="1"/>
          <a:r>
            <a:rPr lang="ko-KR" altLang="en-US" sz="2200" b="1" dirty="0">
              <a:ln/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rPr>
            <a:t>둘째</a:t>
          </a:r>
          <a:r>
            <a:rPr lang="en-US" altLang="ko-KR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웹서비스 기술</a:t>
          </a:r>
          <a:r>
            <a:rPr lang="en-US" altLang="ko-KR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화면 설계 뿐만이 아니라 다양한 소통을  하기 위해 </a:t>
          </a:r>
          <a:r>
            <a:rPr lang="ko-KR" altLang="en-US" sz="2800" b="1" dirty="0" err="1">
              <a:ln/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rPr>
            <a:t>백엔드</a:t>
          </a:r>
          <a:r>
            <a:rPr lang="ko-KR" altLang="en-US" sz="2800" b="1" dirty="0">
              <a:ln/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rPr>
            <a:t> 개발도 </a:t>
          </a:r>
          <a:r>
            <a:rPr lang="ko-KR" altLang="en-US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공부 중입니다</a:t>
          </a:r>
          <a:r>
            <a:rPr lang="en-US" altLang="ko-KR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.</a:t>
          </a:r>
          <a:endParaRPr lang="ko-KR" altLang="en-US" sz="2200" b="1" dirty="0"/>
        </a:p>
      </dgm:t>
    </dgm:pt>
    <dgm:pt modelId="{F0DF5DF3-5640-4E80-9770-DB6EA8003D64}" type="parTrans" cxnId="{049BE24D-ABD1-40D9-9E0D-EC801025436A}">
      <dgm:prSet/>
      <dgm:spPr/>
      <dgm:t>
        <a:bodyPr/>
        <a:lstStyle/>
        <a:p>
          <a:pPr latinLnBrk="1"/>
          <a:endParaRPr lang="ko-KR" altLang="en-US"/>
        </a:p>
      </dgm:t>
    </dgm:pt>
    <dgm:pt modelId="{AD38C298-FE40-4663-A8CF-BAC4EB05E150}" type="sibTrans" cxnId="{049BE24D-ABD1-40D9-9E0D-EC801025436A}">
      <dgm:prSet/>
      <dgm:spPr/>
      <dgm:t>
        <a:bodyPr/>
        <a:lstStyle/>
        <a:p>
          <a:pPr latinLnBrk="1"/>
          <a:endParaRPr lang="ko-KR" altLang="en-US"/>
        </a:p>
      </dgm:t>
    </dgm:pt>
    <dgm:pt modelId="{490FB961-A0EB-4490-A2A5-5A6A176C5474}">
      <dgm:prSet phldrT="[텍스트]" custT="1"/>
      <dgm:spPr/>
      <dgm:t>
        <a:bodyPr/>
        <a:lstStyle/>
        <a:p>
          <a:pPr latinLnBrk="1"/>
          <a:r>
            <a:rPr lang="ko-KR" altLang="en-US" sz="2200" b="1" dirty="0">
              <a:ln/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rPr>
            <a:t>마지막으로 </a:t>
          </a:r>
          <a:r>
            <a:rPr lang="ko-KR" altLang="en-US" sz="2800" b="1" dirty="0">
              <a:ln/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초심을 유지 </a:t>
          </a:r>
          <a:r>
            <a:rPr lang="ko-KR" altLang="en-US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하여 나보다는 우리의 의견을 지탱할 수 있는 개발자가 되겠습니다</a:t>
          </a:r>
          <a:r>
            <a:rPr lang="en-US" altLang="ko-KR" sz="2200" b="1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.</a:t>
          </a:r>
          <a:endParaRPr lang="ko-KR" altLang="en-US" sz="2200" b="1" dirty="0"/>
        </a:p>
      </dgm:t>
    </dgm:pt>
    <dgm:pt modelId="{4B02E341-9693-4753-AF48-99E519B5C69F}" type="parTrans" cxnId="{805E01D5-7BAD-471D-AB7A-746704E037F5}">
      <dgm:prSet/>
      <dgm:spPr/>
      <dgm:t>
        <a:bodyPr/>
        <a:lstStyle/>
        <a:p>
          <a:pPr latinLnBrk="1"/>
          <a:endParaRPr lang="ko-KR" altLang="en-US"/>
        </a:p>
      </dgm:t>
    </dgm:pt>
    <dgm:pt modelId="{39C06E4E-7A2A-4E9E-9EC9-DD7ED4390DC0}" type="sibTrans" cxnId="{805E01D5-7BAD-471D-AB7A-746704E037F5}">
      <dgm:prSet/>
      <dgm:spPr/>
      <dgm:t>
        <a:bodyPr/>
        <a:lstStyle/>
        <a:p>
          <a:pPr latinLnBrk="1"/>
          <a:endParaRPr lang="ko-KR" altLang="en-US"/>
        </a:p>
      </dgm:t>
    </dgm:pt>
    <dgm:pt modelId="{E63C9607-D46E-4D6A-A8F3-C53D5C86C91E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60811A09-8075-4071-8B4B-19E565CBA517}" type="sibTrans" cxnId="{B807722C-7B9E-4EF0-953C-988818DB16F6}">
      <dgm:prSet/>
      <dgm:spPr/>
      <dgm:t>
        <a:bodyPr/>
        <a:lstStyle/>
        <a:p>
          <a:pPr latinLnBrk="1"/>
          <a:endParaRPr lang="ko-KR" altLang="en-US"/>
        </a:p>
      </dgm:t>
    </dgm:pt>
    <dgm:pt modelId="{9E8626BB-460D-4EF3-ADC0-361F9ABB51E3}" type="parTrans" cxnId="{B807722C-7B9E-4EF0-953C-988818DB16F6}">
      <dgm:prSet/>
      <dgm:spPr/>
      <dgm:t>
        <a:bodyPr/>
        <a:lstStyle/>
        <a:p>
          <a:pPr latinLnBrk="1"/>
          <a:endParaRPr lang="ko-KR" altLang="en-US"/>
        </a:p>
      </dgm:t>
    </dgm:pt>
    <dgm:pt modelId="{0989C5B4-4575-43E0-BFB0-6AAE904DA683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7A9268AF-D865-49DA-91C1-A7FBC6E08387}" type="sibTrans" cxnId="{6F50A842-472D-4DC9-B7AF-B1253D837B9A}">
      <dgm:prSet/>
      <dgm:spPr/>
      <dgm:t>
        <a:bodyPr/>
        <a:lstStyle/>
        <a:p>
          <a:pPr latinLnBrk="1"/>
          <a:endParaRPr lang="ko-KR" altLang="en-US"/>
        </a:p>
      </dgm:t>
    </dgm:pt>
    <dgm:pt modelId="{B70740F0-24EF-4495-8362-2D941909C806}" type="parTrans" cxnId="{6F50A842-472D-4DC9-B7AF-B1253D837B9A}">
      <dgm:prSet/>
      <dgm:spPr/>
      <dgm:t>
        <a:bodyPr/>
        <a:lstStyle/>
        <a:p>
          <a:pPr latinLnBrk="1"/>
          <a:endParaRPr lang="ko-KR" altLang="en-US"/>
        </a:p>
      </dgm:t>
    </dgm:pt>
    <dgm:pt modelId="{2C4C3A18-295F-4E2A-9AED-B51197117D9C}" type="pres">
      <dgm:prSet presAssocID="{03BCEC82-ADD0-49F5-9A10-92CE79BD2445}" presName="linearFlow" presStyleCnt="0">
        <dgm:presLayoutVars>
          <dgm:dir/>
          <dgm:animLvl val="lvl"/>
          <dgm:resizeHandles val="exact"/>
        </dgm:presLayoutVars>
      </dgm:prSet>
      <dgm:spPr/>
    </dgm:pt>
    <dgm:pt modelId="{AB224580-F217-411A-A9E7-0229BCAFEAD1}" type="pres">
      <dgm:prSet presAssocID="{0989C5B4-4575-43E0-BFB0-6AAE904DA683}" presName="composite" presStyleCnt="0"/>
      <dgm:spPr/>
    </dgm:pt>
    <dgm:pt modelId="{525FFECF-C6FE-4475-81D4-CFF51E77C03E}" type="pres">
      <dgm:prSet presAssocID="{0989C5B4-4575-43E0-BFB0-6AAE904DA68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EF7A8B-78D5-490D-8F13-FB0E8684F88C}" type="pres">
      <dgm:prSet presAssocID="{0989C5B4-4575-43E0-BFB0-6AAE904DA683}" presName="descendantText" presStyleLbl="alignAcc1" presStyleIdx="0" presStyleCnt="3">
        <dgm:presLayoutVars>
          <dgm:bulletEnabled val="1"/>
        </dgm:presLayoutVars>
      </dgm:prSet>
      <dgm:spPr/>
    </dgm:pt>
    <dgm:pt modelId="{515C7E7B-5A67-40F1-8292-F1764EA80B73}" type="pres">
      <dgm:prSet presAssocID="{7A9268AF-D865-49DA-91C1-A7FBC6E08387}" presName="sp" presStyleCnt="0"/>
      <dgm:spPr/>
    </dgm:pt>
    <dgm:pt modelId="{41FE9324-B8BE-4325-861A-1E1C98A3D3DB}" type="pres">
      <dgm:prSet presAssocID="{19F61AFD-A3C3-4946-9E45-3CD2B43C86EE}" presName="composite" presStyleCnt="0"/>
      <dgm:spPr/>
    </dgm:pt>
    <dgm:pt modelId="{2334A2C6-1BAE-4194-8CAA-AA16B8B090D9}" type="pres">
      <dgm:prSet presAssocID="{19F61AFD-A3C3-4946-9E45-3CD2B43C86E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7629980-9AAF-4546-B7A9-94C6CE163C9A}" type="pres">
      <dgm:prSet presAssocID="{19F61AFD-A3C3-4946-9E45-3CD2B43C86EE}" presName="descendantText" presStyleLbl="alignAcc1" presStyleIdx="1" presStyleCnt="3">
        <dgm:presLayoutVars>
          <dgm:bulletEnabled val="1"/>
        </dgm:presLayoutVars>
      </dgm:prSet>
      <dgm:spPr/>
    </dgm:pt>
    <dgm:pt modelId="{A19B70D7-36B2-4A4D-A368-E30C12FB3073}" type="pres">
      <dgm:prSet presAssocID="{9ED67558-BECE-483B-81E7-1A4533E015B3}" presName="sp" presStyleCnt="0"/>
      <dgm:spPr/>
    </dgm:pt>
    <dgm:pt modelId="{C71C547C-0EAE-44CB-9CEE-827F68A4EF58}" type="pres">
      <dgm:prSet presAssocID="{E63C9607-D46E-4D6A-A8F3-C53D5C86C91E}" presName="composite" presStyleCnt="0"/>
      <dgm:spPr/>
    </dgm:pt>
    <dgm:pt modelId="{630548F4-CB79-4DCB-88C2-FE0BF3F6DAB9}" type="pres">
      <dgm:prSet presAssocID="{E63C9607-D46E-4D6A-A8F3-C53D5C86C91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D7A0575-6B9B-45B7-BD6E-A0830BF7B6A6}" type="pres">
      <dgm:prSet presAssocID="{E63C9607-D46E-4D6A-A8F3-C53D5C86C91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C2F6504-F109-41B9-9708-2F957E87F790}" type="presOf" srcId="{3075832F-ED19-4023-955E-31BFE5C241DD}" destId="{07629980-9AAF-4546-B7A9-94C6CE163C9A}" srcOrd="0" destOrd="0" presId="urn:microsoft.com/office/officeart/2005/8/layout/chevron2"/>
    <dgm:cxn modelId="{B807722C-7B9E-4EF0-953C-988818DB16F6}" srcId="{03BCEC82-ADD0-49F5-9A10-92CE79BD2445}" destId="{E63C9607-D46E-4D6A-A8F3-C53D5C86C91E}" srcOrd="2" destOrd="0" parTransId="{9E8626BB-460D-4EF3-ADC0-361F9ABB51E3}" sibTransId="{60811A09-8075-4071-8B4B-19E565CBA517}"/>
    <dgm:cxn modelId="{C79A1830-2498-4F83-A703-0673DAE46DFD}" type="presOf" srcId="{490FB961-A0EB-4490-A2A5-5A6A176C5474}" destId="{6D7A0575-6B9B-45B7-BD6E-A0830BF7B6A6}" srcOrd="0" destOrd="0" presId="urn:microsoft.com/office/officeart/2005/8/layout/chevron2"/>
    <dgm:cxn modelId="{6F50A842-472D-4DC9-B7AF-B1253D837B9A}" srcId="{03BCEC82-ADD0-49F5-9A10-92CE79BD2445}" destId="{0989C5B4-4575-43E0-BFB0-6AAE904DA683}" srcOrd="0" destOrd="0" parTransId="{B70740F0-24EF-4495-8362-2D941909C806}" sibTransId="{7A9268AF-D865-49DA-91C1-A7FBC6E08387}"/>
    <dgm:cxn modelId="{B5486A4D-8E50-476D-B8AF-560E9285B55B}" type="presOf" srcId="{03BCEC82-ADD0-49F5-9A10-92CE79BD2445}" destId="{2C4C3A18-295F-4E2A-9AED-B51197117D9C}" srcOrd="0" destOrd="0" presId="urn:microsoft.com/office/officeart/2005/8/layout/chevron2"/>
    <dgm:cxn modelId="{049BE24D-ABD1-40D9-9E0D-EC801025436A}" srcId="{19F61AFD-A3C3-4946-9E45-3CD2B43C86EE}" destId="{3075832F-ED19-4023-955E-31BFE5C241DD}" srcOrd="0" destOrd="0" parTransId="{F0DF5DF3-5640-4E80-9770-DB6EA8003D64}" sibTransId="{AD38C298-FE40-4663-A8CF-BAC4EB05E150}"/>
    <dgm:cxn modelId="{5C60A35A-4313-4533-B701-C1FE92C6CDFB}" type="presOf" srcId="{0989C5B4-4575-43E0-BFB0-6AAE904DA683}" destId="{525FFECF-C6FE-4475-81D4-CFF51E77C03E}" srcOrd="0" destOrd="0" presId="urn:microsoft.com/office/officeart/2005/8/layout/chevron2"/>
    <dgm:cxn modelId="{0ED89F7C-8C85-46C6-BB22-D6E2555B2534}" type="presOf" srcId="{E63C9607-D46E-4D6A-A8F3-C53D5C86C91E}" destId="{630548F4-CB79-4DCB-88C2-FE0BF3F6DAB9}" srcOrd="0" destOrd="0" presId="urn:microsoft.com/office/officeart/2005/8/layout/chevron2"/>
    <dgm:cxn modelId="{699FA489-6DCC-4293-9374-BDDE6A58DD4A}" type="presOf" srcId="{19F61AFD-A3C3-4946-9E45-3CD2B43C86EE}" destId="{2334A2C6-1BAE-4194-8CAA-AA16B8B090D9}" srcOrd="0" destOrd="0" presId="urn:microsoft.com/office/officeart/2005/8/layout/chevron2"/>
    <dgm:cxn modelId="{65472E90-E9D7-481F-B94E-D4D9D4263B10}" srcId="{0989C5B4-4575-43E0-BFB0-6AAE904DA683}" destId="{68AE4B90-C7A6-4C01-A581-8C29FFAC5919}" srcOrd="0" destOrd="0" parTransId="{EFE4CC4A-3537-4786-8307-991A675A09CC}" sibTransId="{12848705-4803-481C-B8B3-92F1E835626D}"/>
    <dgm:cxn modelId="{81713FAC-4928-434E-9561-6F30BD247DFC}" type="presOf" srcId="{68AE4B90-C7A6-4C01-A581-8C29FFAC5919}" destId="{F4EF7A8B-78D5-490D-8F13-FB0E8684F88C}" srcOrd="0" destOrd="0" presId="urn:microsoft.com/office/officeart/2005/8/layout/chevron2"/>
    <dgm:cxn modelId="{805E01D5-7BAD-471D-AB7A-746704E037F5}" srcId="{E63C9607-D46E-4D6A-A8F3-C53D5C86C91E}" destId="{490FB961-A0EB-4490-A2A5-5A6A176C5474}" srcOrd="0" destOrd="0" parTransId="{4B02E341-9693-4753-AF48-99E519B5C69F}" sibTransId="{39C06E4E-7A2A-4E9E-9EC9-DD7ED4390DC0}"/>
    <dgm:cxn modelId="{DEDD28E1-FF80-4518-B794-0FE1732B8B33}" srcId="{03BCEC82-ADD0-49F5-9A10-92CE79BD2445}" destId="{19F61AFD-A3C3-4946-9E45-3CD2B43C86EE}" srcOrd="1" destOrd="0" parTransId="{E5ADFB7A-90F0-4B8C-A7C5-C1D2BB1E97E7}" sibTransId="{9ED67558-BECE-483B-81E7-1A4533E015B3}"/>
    <dgm:cxn modelId="{8F8920E2-6BE9-4D60-B792-217FAAC31A04}" type="presParOf" srcId="{2C4C3A18-295F-4E2A-9AED-B51197117D9C}" destId="{AB224580-F217-411A-A9E7-0229BCAFEAD1}" srcOrd="0" destOrd="0" presId="urn:microsoft.com/office/officeart/2005/8/layout/chevron2"/>
    <dgm:cxn modelId="{2FADE9F5-7A20-486B-A0C6-56158087F994}" type="presParOf" srcId="{AB224580-F217-411A-A9E7-0229BCAFEAD1}" destId="{525FFECF-C6FE-4475-81D4-CFF51E77C03E}" srcOrd="0" destOrd="0" presId="urn:microsoft.com/office/officeart/2005/8/layout/chevron2"/>
    <dgm:cxn modelId="{E6DF8EF9-B9FE-4632-BFFC-FFC44E4DCA5D}" type="presParOf" srcId="{AB224580-F217-411A-A9E7-0229BCAFEAD1}" destId="{F4EF7A8B-78D5-490D-8F13-FB0E8684F88C}" srcOrd="1" destOrd="0" presId="urn:microsoft.com/office/officeart/2005/8/layout/chevron2"/>
    <dgm:cxn modelId="{24328480-A316-45F6-83F9-1731BA504E3E}" type="presParOf" srcId="{2C4C3A18-295F-4E2A-9AED-B51197117D9C}" destId="{515C7E7B-5A67-40F1-8292-F1764EA80B73}" srcOrd="1" destOrd="0" presId="urn:microsoft.com/office/officeart/2005/8/layout/chevron2"/>
    <dgm:cxn modelId="{C0DDF50C-8E04-48FD-8517-037E56CC1A27}" type="presParOf" srcId="{2C4C3A18-295F-4E2A-9AED-B51197117D9C}" destId="{41FE9324-B8BE-4325-861A-1E1C98A3D3DB}" srcOrd="2" destOrd="0" presId="urn:microsoft.com/office/officeart/2005/8/layout/chevron2"/>
    <dgm:cxn modelId="{8F8D946B-819A-4202-9EA5-BF561EF9D0E9}" type="presParOf" srcId="{41FE9324-B8BE-4325-861A-1E1C98A3D3DB}" destId="{2334A2C6-1BAE-4194-8CAA-AA16B8B090D9}" srcOrd="0" destOrd="0" presId="urn:microsoft.com/office/officeart/2005/8/layout/chevron2"/>
    <dgm:cxn modelId="{AD5F701B-BC94-4307-BD3A-724663B6F1DD}" type="presParOf" srcId="{41FE9324-B8BE-4325-861A-1E1C98A3D3DB}" destId="{07629980-9AAF-4546-B7A9-94C6CE163C9A}" srcOrd="1" destOrd="0" presId="urn:microsoft.com/office/officeart/2005/8/layout/chevron2"/>
    <dgm:cxn modelId="{1E02104F-9123-4A72-8A79-8A34AD5C77D5}" type="presParOf" srcId="{2C4C3A18-295F-4E2A-9AED-B51197117D9C}" destId="{A19B70D7-36B2-4A4D-A368-E30C12FB3073}" srcOrd="3" destOrd="0" presId="urn:microsoft.com/office/officeart/2005/8/layout/chevron2"/>
    <dgm:cxn modelId="{7889612D-92A5-4706-A6D8-34CC8125F18C}" type="presParOf" srcId="{2C4C3A18-295F-4E2A-9AED-B51197117D9C}" destId="{C71C547C-0EAE-44CB-9CEE-827F68A4EF58}" srcOrd="4" destOrd="0" presId="urn:microsoft.com/office/officeart/2005/8/layout/chevron2"/>
    <dgm:cxn modelId="{52F2D074-4A26-41AA-9302-3B917B7DA017}" type="presParOf" srcId="{C71C547C-0EAE-44CB-9CEE-827F68A4EF58}" destId="{630548F4-CB79-4DCB-88C2-FE0BF3F6DAB9}" srcOrd="0" destOrd="0" presId="urn:microsoft.com/office/officeart/2005/8/layout/chevron2"/>
    <dgm:cxn modelId="{AD0F035C-56D2-4537-B777-D702C4FAA1F9}" type="presParOf" srcId="{C71C547C-0EAE-44CB-9CEE-827F68A4EF58}" destId="{6D7A0575-6B9B-45B7-BD6E-A0830BF7B6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53E2A9-4014-4826-817F-E6687B7E38E2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602F164-06CE-422B-996F-2F6DDA0CFE97}">
      <dgm:prSet phldrT="[텍스트]" custT="1"/>
      <dgm:spPr/>
      <dgm:t>
        <a:bodyPr/>
        <a:lstStyle/>
        <a:p>
          <a:pPr latinLnBrk="1"/>
          <a:r>
            <a:rPr lang="en-US" altLang="ko-KR" sz="2800" b="1" dirty="0">
              <a:solidFill>
                <a:srgbClr val="00B050"/>
              </a:solidFill>
            </a:rPr>
            <a:t>FE </a:t>
          </a:r>
          <a:r>
            <a:rPr lang="ko-KR" altLang="en-US" sz="2800" b="1" dirty="0">
              <a:solidFill>
                <a:srgbClr val="00B050"/>
              </a:solidFill>
            </a:rPr>
            <a:t>개발자</a:t>
          </a:r>
        </a:p>
      </dgm:t>
    </dgm:pt>
    <dgm:pt modelId="{FAD84361-9128-44A7-997E-18E18B311424}" type="parTrans" cxnId="{504C583D-163A-45D9-BA8F-D989F8E573D7}">
      <dgm:prSet/>
      <dgm:spPr/>
      <dgm:t>
        <a:bodyPr/>
        <a:lstStyle/>
        <a:p>
          <a:pPr latinLnBrk="1"/>
          <a:endParaRPr lang="ko-KR" altLang="en-US"/>
        </a:p>
      </dgm:t>
    </dgm:pt>
    <dgm:pt modelId="{98876B41-DCF5-4116-8A16-D8AADB5A941A}" type="sibTrans" cxnId="{504C583D-163A-45D9-BA8F-D989F8E573D7}">
      <dgm:prSet/>
      <dgm:spPr/>
      <dgm:t>
        <a:bodyPr/>
        <a:lstStyle/>
        <a:p>
          <a:pPr latinLnBrk="1"/>
          <a:endParaRPr lang="ko-KR" altLang="en-US"/>
        </a:p>
      </dgm:t>
    </dgm:pt>
    <dgm:pt modelId="{BB84827B-8655-4C85-B66A-6E340D1955D0}">
      <dgm:prSet phldrT="[텍스트]" custT="1"/>
      <dgm:spPr/>
      <dgm:t>
        <a:bodyPr/>
        <a:lstStyle/>
        <a:p>
          <a:pPr latinLnBrk="1"/>
          <a:r>
            <a:rPr lang="ko-KR" altLang="en-US" sz="2400" b="1" dirty="0">
              <a:solidFill>
                <a:schemeClr val="accent6">
                  <a:lumMod val="75000"/>
                </a:schemeClr>
              </a:solidFill>
            </a:rPr>
            <a:t>사각지대</a:t>
          </a:r>
        </a:p>
      </dgm:t>
    </dgm:pt>
    <dgm:pt modelId="{B0E3BE46-5A8A-4988-AC24-989AD2FD8D44}" type="parTrans" cxnId="{FDAAB86D-9AAE-423E-8147-BD4E0DD6622D}">
      <dgm:prSet/>
      <dgm:spPr/>
      <dgm:t>
        <a:bodyPr/>
        <a:lstStyle/>
        <a:p>
          <a:pPr latinLnBrk="1"/>
          <a:endParaRPr lang="ko-KR" altLang="en-US"/>
        </a:p>
      </dgm:t>
    </dgm:pt>
    <dgm:pt modelId="{9DBA6A35-A534-4745-85D8-11DE458DC9A8}" type="sibTrans" cxnId="{FDAAB86D-9AAE-423E-8147-BD4E0DD6622D}">
      <dgm:prSet/>
      <dgm:spPr/>
      <dgm:t>
        <a:bodyPr/>
        <a:lstStyle/>
        <a:p>
          <a:pPr latinLnBrk="1"/>
          <a:endParaRPr lang="ko-KR" altLang="en-US"/>
        </a:p>
      </dgm:t>
    </dgm:pt>
    <dgm:pt modelId="{CFD2A220-91CC-4C12-A048-29E02E825A46}">
      <dgm:prSet phldrT="[텍스트]" custT="1"/>
      <dgm:spPr/>
      <dgm:t>
        <a:bodyPr/>
        <a:lstStyle/>
        <a:p>
          <a:pPr latinLnBrk="1"/>
          <a:r>
            <a:rPr lang="ko-KR" altLang="en-US" sz="2400" b="1" dirty="0">
              <a:solidFill>
                <a:srgbClr val="92D050"/>
              </a:solidFill>
            </a:rPr>
            <a:t>편리함</a:t>
          </a:r>
        </a:p>
      </dgm:t>
    </dgm:pt>
    <dgm:pt modelId="{F15A0E72-97F8-4A88-A502-6196401EA7EF}" type="parTrans" cxnId="{369A3E4C-A8F9-426C-A8B9-ACEA3470498C}">
      <dgm:prSet/>
      <dgm:spPr/>
      <dgm:t>
        <a:bodyPr/>
        <a:lstStyle/>
        <a:p>
          <a:pPr latinLnBrk="1"/>
          <a:endParaRPr lang="ko-KR" altLang="en-US"/>
        </a:p>
      </dgm:t>
    </dgm:pt>
    <dgm:pt modelId="{1421F35D-678E-4C7F-B00B-8126BAA4C4C6}" type="sibTrans" cxnId="{369A3E4C-A8F9-426C-A8B9-ACEA3470498C}">
      <dgm:prSet/>
      <dgm:spPr/>
      <dgm:t>
        <a:bodyPr/>
        <a:lstStyle/>
        <a:p>
          <a:pPr latinLnBrk="1"/>
          <a:endParaRPr lang="ko-KR" altLang="en-US"/>
        </a:p>
      </dgm:t>
    </dgm:pt>
    <dgm:pt modelId="{4054A0B1-4AEB-4F2B-9437-2FE775E899A4}" type="pres">
      <dgm:prSet presAssocID="{5E53E2A9-4014-4826-817F-E6687B7E38E2}" presName="compositeShape" presStyleCnt="0">
        <dgm:presLayoutVars>
          <dgm:chMax val="7"/>
          <dgm:dir/>
          <dgm:resizeHandles val="exact"/>
        </dgm:presLayoutVars>
      </dgm:prSet>
      <dgm:spPr/>
    </dgm:pt>
    <dgm:pt modelId="{D7E56893-C961-4F26-9C24-8DEFE5B742FA}" type="pres">
      <dgm:prSet presAssocID="{4602F164-06CE-422B-996F-2F6DDA0CFE97}" presName="circ1" presStyleLbl="vennNode1" presStyleIdx="0" presStyleCnt="3"/>
      <dgm:spPr/>
    </dgm:pt>
    <dgm:pt modelId="{5660DB8E-2A36-4DC0-BB73-37A4626EC7CC}" type="pres">
      <dgm:prSet presAssocID="{4602F164-06CE-422B-996F-2F6DDA0CFE9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5D295BA-9259-4325-9EEC-833AB204A821}" type="pres">
      <dgm:prSet presAssocID="{BB84827B-8655-4C85-B66A-6E340D1955D0}" presName="circ2" presStyleLbl="vennNode1" presStyleIdx="1" presStyleCnt="3" custLinFactNeighborX="-1484" custLinFactNeighborY="-28"/>
      <dgm:spPr/>
    </dgm:pt>
    <dgm:pt modelId="{CD391DF6-27C2-418A-AC28-17ABB15CC73F}" type="pres">
      <dgm:prSet presAssocID="{BB84827B-8655-4C85-B66A-6E340D1955D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AA472D8-4A90-4928-8496-CBC75FDFDBBB}" type="pres">
      <dgm:prSet presAssocID="{CFD2A220-91CC-4C12-A048-29E02E825A46}" presName="circ3" presStyleLbl="vennNode1" presStyleIdx="2" presStyleCnt="3"/>
      <dgm:spPr/>
    </dgm:pt>
    <dgm:pt modelId="{A311BB09-445C-484B-B556-1E56D41F7A4A}" type="pres">
      <dgm:prSet presAssocID="{CFD2A220-91CC-4C12-A048-29E02E825A4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8E13F22-592F-4456-AC6F-2A73D8225CA4}" type="presOf" srcId="{BB84827B-8655-4C85-B66A-6E340D1955D0}" destId="{CD391DF6-27C2-418A-AC28-17ABB15CC73F}" srcOrd="1" destOrd="0" presId="urn:microsoft.com/office/officeart/2005/8/layout/venn1"/>
    <dgm:cxn modelId="{D6670E37-C181-488C-B39F-ECEA3C811EC6}" type="presOf" srcId="{5E53E2A9-4014-4826-817F-E6687B7E38E2}" destId="{4054A0B1-4AEB-4F2B-9437-2FE775E899A4}" srcOrd="0" destOrd="0" presId="urn:microsoft.com/office/officeart/2005/8/layout/venn1"/>
    <dgm:cxn modelId="{26A0E737-D857-4DD1-AB71-AE7D3E9B9451}" type="presOf" srcId="{CFD2A220-91CC-4C12-A048-29E02E825A46}" destId="{A311BB09-445C-484B-B556-1E56D41F7A4A}" srcOrd="1" destOrd="0" presId="urn:microsoft.com/office/officeart/2005/8/layout/venn1"/>
    <dgm:cxn modelId="{504C583D-163A-45D9-BA8F-D989F8E573D7}" srcId="{5E53E2A9-4014-4826-817F-E6687B7E38E2}" destId="{4602F164-06CE-422B-996F-2F6DDA0CFE97}" srcOrd="0" destOrd="0" parTransId="{FAD84361-9128-44A7-997E-18E18B311424}" sibTransId="{98876B41-DCF5-4116-8A16-D8AADB5A941A}"/>
    <dgm:cxn modelId="{6A04616B-D80F-41AB-BD0F-17F0FB9C959B}" type="presOf" srcId="{4602F164-06CE-422B-996F-2F6DDA0CFE97}" destId="{5660DB8E-2A36-4DC0-BB73-37A4626EC7CC}" srcOrd="1" destOrd="0" presId="urn:microsoft.com/office/officeart/2005/8/layout/venn1"/>
    <dgm:cxn modelId="{369A3E4C-A8F9-426C-A8B9-ACEA3470498C}" srcId="{5E53E2A9-4014-4826-817F-E6687B7E38E2}" destId="{CFD2A220-91CC-4C12-A048-29E02E825A46}" srcOrd="2" destOrd="0" parTransId="{F15A0E72-97F8-4A88-A502-6196401EA7EF}" sibTransId="{1421F35D-678E-4C7F-B00B-8126BAA4C4C6}"/>
    <dgm:cxn modelId="{FDAAB86D-9AAE-423E-8147-BD4E0DD6622D}" srcId="{5E53E2A9-4014-4826-817F-E6687B7E38E2}" destId="{BB84827B-8655-4C85-B66A-6E340D1955D0}" srcOrd="1" destOrd="0" parTransId="{B0E3BE46-5A8A-4988-AC24-989AD2FD8D44}" sibTransId="{9DBA6A35-A534-4745-85D8-11DE458DC9A8}"/>
    <dgm:cxn modelId="{8C8BB855-33B6-453E-8E60-7E6BFC7A51EC}" type="presOf" srcId="{CFD2A220-91CC-4C12-A048-29E02E825A46}" destId="{0AA472D8-4A90-4928-8496-CBC75FDFDBBB}" srcOrd="0" destOrd="0" presId="urn:microsoft.com/office/officeart/2005/8/layout/venn1"/>
    <dgm:cxn modelId="{61700E8F-647F-485B-AA48-588BA00342A2}" type="presOf" srcId="{4602F164-06CE-422B-996F-2F6DDA0CFE97}" destId="{D7E56893-C961-4F26-9C24-8DEFE5B742FA}" srcOrd="0" destOrd="0" presId="urn:microsoft.com/office/officeart/2005/8/layout/venn1"/>
    <dgm:cxn modelId="{7A5563C0-F047-47CE-AF28-3BA7EF5C105E}" type="presOf" srcId="{BB84827B-8655-4C85-B66A-6E340D1955D0}" destId="{45D295BA-9259-4325-9EEC-833AB204A821}" srcOrd="0" destOrd="0" presId="urn:microsoft.com/office/officeart/2005/8/layout/venn1"/>
    <dgm:cxn modelId="{57612D71-9352-4F49-9F93-1851FFE32762}" type="presParOf" srcId="{4054A0B1-4AEB-4F2B-9437-2FE775E899A4}" destId="{D7E56893-C961-4F26-9C24-8DEFE5B742FA}" srcOrd="0" destOrd="0" presId="urn:microsoft.com/office/officeart/2005/8/layout/venn1"/>
    <dgm:cxn modelId="{07772A0F-3D5D-4DD7-BBD0-9EC5B3D0FAC5}" type="presParOf" srcId="{4054A0B1-4AEB-4F2B-9437-2FE775E899A4}" destId="{5660DB8E-2A36-4DC0-BB73-37A4626EC7CC}" srcOrd="1" destOrd="0" presId="urn:microsoft.com/office/officeart/2005/8/layout/venn1"/>
    <dgm:cxn modelId="{AB2F546C-EFDB-4FBB-AEB9-D96748DA8612}" type="presParOf" srcId="{4054A0B1-4AEB-4F2B-9437-2FE775E899A4}" destId="{45D295BA-9259-4325-9EEC-833AB204A821}" srcOrd="2" destOrd="0" presId="urn:microsoft.com/office/officeart/2005/8/layout/venn1"/>
    <dgm:cxn modelId="{7185BCE3-BFC7-48C7-93FC-6DA6A82FBA4F}" type="presParOf" srcId="{4054A0B1-4AEB-4F2B-9437-2FE775E899A4}" destId="{CD391DF6-27C2-418A-AC28-17ABB15CC73F}" srcOrd="3" destOrd="0" presId="urn:microsoft.com/office/officeart/2005/8/layout/venn1"/>
    <dgm:cxn modelId="{9AEC449A-AF72-4EED-BBBC-3BE51B0A1753}" type="presParOf" srcId="{4054A0B1-4AEB-4F2B-9437-2FE775E899A4}" destId="{0AA472D8-4A90-4928-8496-CBC75FDFDBBB}" srcOrd="4" destOrd="0" presId="urn:microsoft.com/office/officeart/2005/8/layout/venn1"/>
    <dgm:cxn modelId="{1644252C-1DA9-4A65-90DF-2C066FF67DA9}" type="presParOf" srcId="{4054A0B1-4AEB-4F2B-9437-2FE775E899A4}" destId="{A311BB09-445C-484B-B556-1E56D41F7A4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B9180-449C-4C77-A70F-2BA10EC8BADF}">
      <dsp:nvSpPr>
        <dsp:cNvPr id="0" name=""/>
        <dsp:cNvSpPr/>
      </dsp:nvSpPr>
      <dsp:spPr>
        <a:xfrm>
          <a:off x="1607574" y="1179940"/>
          <a:ext cx="1355894" cy="1512584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의견 확인</a:t>
          </a:r>
        </a:p>
      </dsp:txBody>
      <dsp:txXfrm>
        <a:off x="1880169" y="1523845"/>
        <a:ext cx="810704" cy="797635"/>
      </dsp:txXfrm>
    </dsp:sp>
    <dsp:sp modelId="{F8EEAD81-62F9-4E64-B5EF-923B2A0C4770}">
      <dsp:nvSpPr>
        <dsp:cNvPr id="0" name=""/>
        <dsp:cNvSpPr/>
      </dsp:nvSpPr>
      <dsp:spPr>
        <a:xfrm>
          <a:off x="688935" y="849481"/>
          <a:ext cx="1073335" cy="1073335"/>
        </a:xfrm>
        <a:prstGeom prst="gear6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의견 수정</a:t>
          </a:r>
        </a:p>
      </dsp:txBody>
      <dsp:txXfrm>
        <a:off x="959150" y="1121329"/>
        <a:ext cx="532905" cy="529639"/>
      </dsp:txXfrm>
    </dsp:sp>
    <dsp:sp modelId="{71F0605F-152E-476A-AFB2-982CC1A86512}">
      <dsp:nvSpPr>
        <dsp:cNvPr id="0" name=""/>
        <dsp:cNvSpPr/>
      </dsp:nvSpPr>
      <dsp:spPr>
        <a:xfrm rot="20700000">
          <a:off x="1290112" y="108989"/>
          <a:ext cx="1051649" cy="1051649"/>
        </a:xfrm>
        <a:prstGeom prst="gear6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경청</a:t>
          </a:r>
        </a:p>
      </dsp:txBody>
      <dsp:txXfrm rot="-20700000">
        <a:off x="1520770" y="339646"/>
        <a:ext cx="590334" cy="590334"/>
      </dsp:txXfrm>
    </dsp:sp>
    <dsp:sp modelId="{79F48FD9-0AF4-49AA-80E2-98FCF5067DB8}">
      <dsp:nvSpPr>
        <dsp:cNvPr id="0" name=""/>
        <dsp:cNvSpPr/>
      </dsp:nvSpPr>
      <dsp:spPr>
        <a:xfrm>
          <a:off x="1418330" y="984450"/>
          <a:ext cx="1889069" cy="1889069"/>
        </a:xfrm>
        <a:prstGeom prst="circularArrow">
          <a:avLst>
            <a:gd name="adj1" fmla="val 4687"/>
            <a:gd name="adj2" fmla="val 299029"/>
            <a:gd name="adj3" fmla="val 2464257"/>
            <a:gd name="adj4" fmla="val 15978008"/>
            <a:gd name="adj5" fmla="val 5469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A5E3E-A03D-41D9-8029-48F2DAC61262}">
      <dsp:nvSpPr>
        <dsp:cNvPr id="0" name=""/>
        <dsp:cNvSpPr/>
      </dsp:nvSpPr>
      <dsp:spPr>
        <a:xfrm>
          <a:off x="498849" y="618476"/>
          <a:ext cx="1372527" cy="137252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FBA44-446F-4A68-A987-08AF83F9C087}">
      <dsp:nvSpPr>
        <dsp:cNvPr id="0" name=""/>
        <dsp:cNvSpPr/>
      </dsp:nvSpPr>
      <dsp:spPr>
        <a:xfrm>
          <a:off x="1046855" y="-114877"/>
          <a:ext cx="1479860" cy="147986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803D0-BEC5-4A64-8BA1-01A57CD32B4E}">
      <dsp:nvSpPr>
        <dsp:cNvPr id="0" name=""/>
        <dsp:cNvSpPr/>
      </dsp:nvSpPr>
      <dsp:spPr>
        <a:xfrm>
          <a:off x="134579" y="0"/>
          <a:ext cx="6420786" cy="11940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n/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의견을 서로 공유하여 </a:t>
          </a:r>
          <a:r>
            <a:rPr lang="ko-KR" altLang="en-US" sz="19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우리의 개발을 기대하는 사람</a:t>
          </a:r>
          <a:endParaRPr lang="ko-KR" altLang="en-US" sz="1900" kern="1200" dirty="0"/>
        </a:p>
      </dsp:txBody>
      <dsp:txXfrm>
        <a:off x="169553" y="34974"/>
        <a:ext cx="5132260" cy="1124151"/>
      </dsp:txXfrm>
    </dsp:sp>
    <dsp:sp modelId="{00F47CD9-CA3F-4DF8-B5C2-DF63351D146F}">
      <dsp:nvSpPr>
        <dsp:cNvPr id="0" name=""/>
        <dsp:cNvSpPr/>
      </dsp:nvSpPr>
      <dsp:spPr>
        <a:xfrm>
          <a:off x="566540" y="1393115"/>
          <a:ext cx="6420786" cy="11940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n/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의견 확인과 경청을 </a:t>
          </a:r>
          <a:r>
            <a:rPr lang="ko-KR" altLang="en-US" sz="19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반복적으로 하여 개발자와 비개발자에게 </a:t>
          </a:r>
          <a:r>
            <a:rPr lang="ko-KR" altLang="en-US" sz="2800" b="1" kern="1200" dirty="0">
              <a:ln/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사랑</a:t>
          </a:r>
          <a:r>
            <a:rPr lang="ko-KR" altLang="en-US" sz="19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을 받는 사람</a:t>
          </a:r>
          <a:endParaRPr lang="ko-KR" altLang="en-US" sz="1900" kern="1200" dirty="0"/>
        </a:p>
      </dsp:txBody>
      <dsp:txXfrm>
        <a:off x="601514" y="1428089"/>
        <a:ext cx="5008134" cy="1124150"/>
      </dsp:txXfrm>
    </dsp:sp>
    <dsp:sp modelId="{1D8CEF6D-5C6B-465E-BC13-689F7E8DDE05}">
      <dsp:nvSpPr>
        <dsp:cNvPr id="0" name=""/>
        <dsp:cNvSpPr/>
      </dsp:nvSpPr>
      <dsp:spPr>
        <a:xfrm>
          <a:off x="1133080" y="2786231"/>
          <a:ext cx="6420786" cy="11940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이상적인 개발과 비현실적인 개발 사이에서 </a:t>
          </a:r>
          <a:r>
            <a:rPr lang="ko-KR" altLang="en-US" sz="2800" b="1" kern="1200" dirty="0">
              <a:ln/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병목현상을 두려워하지 않고 </a:t>
          </a:r>
          <a:r>
            <a:rPr lang="ko-KR" altLang="en-US" sz="19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팀원을 이끌어가는 사람</a:t>
          </a:r>
          <a:endParaRPr lang="ko-KR" altLang="en-US" sz="1900" kern="1200" dirty="0"/>
        </a:p>
      </dsp:txBody>
      <dsp:txXfrm>
        <a:off x="1168054" y="2821205"/>
        <a:ext cx="5008134" cy="1124150"/>
      </dsp:txXfrm>
    </dsp:sp>
    <dsp:sp modelId="{070FF2CD-BFF5-4B85-B7F6-FBE374CBE256}">
      <dsp:nvSpPr>
        <dsp:cNvPr id="0" name=""/>
        <dsp:cNvSpPr/>
      </dsp:nvSpPr>
      <dsp:spPr>
        <a:xfrm>
          <a:off x="5644622" y="905525"/>
          <a:ext cx="776164" cy="7761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5819259" y="905525"/>
        <a:ext cx="426890" cy="584063"/>
      </dsp:txXfrm>
    </dsp:sp>
    <dsp:sp modelId="{CAD10976-2B39-40DE-BA97-3B0006A9C225}">
      <dsp:nvSpPr>
        <dsp:cNvPr id="0" name=""/>
        <dsp:cNvSpPr/>
      </dsp:nvSpPr>
      <dsp:spPr>
        <a:xfrm>
          <a:off x="6211162" y="2290679"/>
          <a:ext cx="776164" cy="77616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6385799" y="2290679"/>
        <a:ext cx="426890" cy="584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FFECF-C6FE-4475-81D4-CFF51E77C03E}">
      <dsp:nvSpPr>
        <dsp:cNvPr id="0" name=""/>
        <dsp:cNvSpPr/>
      </dsp:nvSpPr>
      <dsp:spPr>
        <a:xfrm rot="5400000">
          <a:off x="-206778" y="210008"/>
          <a:ext cx="1378526" cy="9649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 rot="-5400000">
        <a:off x="1" y="485713"/>
        <a:ext cx="964968" cy="413558"/>
      </dsp:txXfrm>
    </dsp:sp>
    <dsp:sp modelId="{F4EF7A8B-78D5-490D-8F13-FB0E8684F88C}">
      <dsp:nvSpPr>
        <dsp:cNvPr id="0" name=""/>
        <dsp:cNvSpPr/>
      </dsp:nvSpPr>
      <dsp:spPr>
        <a:xfrm rot="5400000">
          <a:off x="4065374" y="-3097176"/>
          <a:ext cx="896042" cy="70968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b="1" kern="1200" dirty="0">
              <a:ln/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rPr>
            <a:t>첫째</a:t>
          </a:r>
          <a:r>
            <a:rPr lang="en-US" altLang="ko-KR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2800" b="1" kern="1200" dirty="0">
              <a:ln/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의사결정</a:t>
          </a:r>
          <a:r>
            <a:rPr lang="ko-KR" altLang="en-US" sz="28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을</a:t>
          </a:r>
          <a:r>
            <a:rPr lang="ko-KR" altLang="en-US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 통해 다양한 </a:t>
          </a:r>
          <a:r>
            <a:rPr lang="ko-KR" altLang="en-US" sz="2800" b="1" kern="1200" dirty="0">
              <a:ln/>
              <a:solidFill>
                <a:schemeClr val="accent2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rPr>
            <a:t>의견을 수렴</a:t>
          </a:r>
          <a:r>
            <a:rPr lang="ko-KR" altLang="en-US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합니다</a:t>
          </a:r>
          <a:r>
            <a:rPr lang="en-US" altLang="ko-KR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.</a:t>
          </a:r>
          <a:endParaRPr lang="ko-KR" altLang="en-US" sz="2200" b="1" kern="1200" dirty="0"/>
        </a:p>
      </dsp:txBody>
      <dsp:txXfrm rot="-5400000">
        <a:off x="964969" y="46970"/>
        <a:ext cx="7053112" cy="808560"/>
      </dsp:txXfrm>
    </dsp:sp>
    <dsp:sp modelId="{2334A2C6-1BAE-4194-8CAA-AA16B8B090D9}">
      <dsp:nvSpPr>
        <dsp:cNvPr id="0" name=""/>
        <dsp:cNvSpPr/>
      </dsp:nvSpPr>
      <dsp:spPr>
        <a:xfrm rot="5400000">
          <a:off x="-206778" y="1391508"/>
          <a:ext cx="1378526" cy="9649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 </a:t>
          </a:r>
          <a:endParaRPr lang="ko-KR" altLang="en-US" sz="1900" kern="1200" dirty="0"/>
        </a:p>
      </dsp:txBody>
      <dsp:txXfrm rot="-5400000">
        <a:off x="1" y="1667213"/>
        <a:ext cx="964968" cy="413558"/>
      </dsp:txXfrm>
    </dsp:sp>
    <dsp:sp modelId="{07629980-9AAF-4546-B7A9-94C6CE163C9A}">
      <dsp:nvSpPr>
        <dsp:cNvPr id="0" name=""/>
        <dsp:cNvSpPr/>
      </dsp:nvSpPr>
      <dsp:spPr>
        <a:xfrm rot="5400000">
          <a:off x="4065374" y="-1915675"/>
          <a:ext cx="896042" cy="70968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b="1" kern="1200" dirty="0">
              <a:ln/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rPr>
            <a:t>둘째</a:t>
          </a:r>
          <a:r>
            <a:rPr lang="en-US" altLang="ko-KR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웹서비스 기술</a:t>
          </a:r>
          <a:r>
            <a:rPr lang="en-US" altLang="ko-KR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, </a:t>
          </a:r>
          <a:r>
            <a:rPr lang="ko-KR" altLang="en-US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화면 설계 뿐만이 아니라 다양한 소통을  하기 위해 </a:t>
          </a:r>
          <a:r>
            <a:rPr lang="ko-KR" altLang="en-US" sz="2800" b="1" kern="1200" dirty="0" err="1">
              <a:ln/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rPr>
            <a:t>백엔드</a:t>
          </a:r>
          <a:r>
            <a:rPr lang="ko-KR" altLang="en-US" sz="2800" b="1" kern="1200" dirty="0">
              <a:ln/>
              <a:solidFill>
                <a:srgbClr val="00B050"/>
              </a:solidFill>
              <a:latin typeface="돋움" panose="020B0600000101010101" pitchFamily="50" charset="-127"/>
              <a:ea typeface="돋움" panose="020B0600000101010101" pitchFamily="50" charset="-127"/>
            </a:rPr>
            <a:t> 개발도 </a:t>
          </a:r>
          <a:r>
            <a:rPr lang="ko-KR" altLang="en-US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공부 중입니다</a:t>
          </a:r>
          <a:r>
            <a:rPr lang="en-US" altLang="ko-KR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.</a:t>
          </a:r>
          <a:endParaRPr lang="ko-KR" altLang="en-US" sz="2200" b="1" kern="1200" dirty="0"/>
        </a:p>
      </dsp:txBody>
      <dsp:txXfrm rot="-5400000">
        <a:off x="964969" y="1228471"/>
        <a:ext cx="7053112" cy="808560"/>
      </dsp:txXfrm>
    </dsp:sp>
    <dsp:sp modelId="{630548F4-CB79-4DCB-88C2-FE0BF3F6DAB9}">
      <dsp:nvSpPr>
        <dsp:cNvPr id="0" name=""/>
        <dsp:cNvSpPr/>
      </dsp:nvSpPr>
      <dsp:spPr>
        <a:xfrm rot="5400000">
          <a:off x="-206778" y="2573009"/>
          <a:ext cx="1378526" cy="9649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 </a:t>
          </a:r>
          <a:endParaRPr lang="ko-KR" altLang="en-US" sz="1900" kern="1200" dirty="0"/>
        </a:p>
      </dsp:txBody>
      <dsp:txXfrm rot="-5400000">
        <a:off x="1" y="2848714"/>
        <a:ext cx="964968" cy="413558"/>
      </dsp:txXfrm>
    </dsp:sp>
    <dsp:sp modelId="{6D7A0575-6B9B-45B7-BD6E-A0830BF7B6A6}">
      <dsp:nvSpPr>
        <dsp:cNvPr id="0" name=""/>
        <dsp:cNvSpPr/>
      </dsp:nvSpPr>
      <dsp:spPr>
        <a:xfrm rot="5400000">
          <a:off x="4065374" y="-734175"/>
          <a:ext cx="896042" cy="70968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b="1" kern="1200" dirty="0">
              <a:ln/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rPr>
            <a:t>마지막으로 </a:t>
          </a:r>
          <a:r>
            <a:rPr lang="ko-KR" altLang="en-US" sz="2800" b="1" kern="1200" dirty="0">
              <a:ln/>
              <a:solidFill>
                <a:srgbClr val="FFC000"/>
              </a:solidFill>
              <a:latin typeface="돋움" panose="020B0600000101010101" pitchFamily="50" charset="-127"/>
              <a:ea typeface="돋움" panose="020B0600000101010101" pitchFamily="50" charset="-127"/>
            </a:rPr>
            <a:t>초심을 유지 </a:t>
          </a:r>
          <a:r>
            <a:rPr lang="ko-KR" altLang="en-US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하여 나보다는 우리의 의견을 지탱할 수 있는 개발자가 되겠습니다</a:t>
          </a:r>
          <a:r>
            <a:rPr lang="en-US" altLang="ko-KR" sz="2200" b="1" kern="1200" dirty="0">
              <a:ln/>
              <a:latin typeface="돋움" panose="020B0600000101010101" pitchFamily="50" charset="-127"/>
              <a:ea typeface="돋움" panose="020B0600000101010101" pitchFamily="50" charset="-127"/>
            </a:rPr>
            <a:t>.</a:t>
          </a:r>
          <a:endParaRPr lang="ko-KR" altLang="en-US" sz="2200" b="1" kern="1200" dirty="0"/>
        </a:p>
      </dsp:txBody>
      <dsp:txXfrm rot="-5400000">
        <a:off x="964969" y="2409971"/>
        <a:ext cx="7053112" cy="808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56893-C961-4F26-9C24-8DEFE5B742FA}">
      <dsp:nvSpPr>
        <dsp:cNvPr id="0" name=""/>
        <dsp:cNvSpPr/>
      </dsp:nvSpPr>
      <dsp:spPr>
        <a:xfrm>
          <a:off x="1536369" y="45271"/>
          <a:ext cx="2173044" cy="217304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>
              <a:solidFill>
                <a:srgbClr val="00B050"/>
              </a:solidFill>
            </a:rPr>
            <a:t>FE </a:t>
          </a:r>
          <a:r>
            <a:rPr lang="ko-KR" altLang="en-US" sz="2800" b="1" kern="1200" dirty="0">
              <a:solidFill>
                <a:srgbClr val="00B050"/>
              </a:solidFill>
            </a:rPr>
            <a:t>개발자</a:t>
          </a:r>
        </a:p>
      </dsp:txBody>
      <dsp:txXfrm>
        <a:off x="1826108" y="425554"/>
        <a:ext cx="1593566" cy="977870"/>
      </dsp:txXfrm>
    </dsp:sp>
    <dsp:sp modelId="{45D295BA-9259-4325-9EEC-833AB204A821}">
      <dsp:nvSpPr>
        <dsp:cNvPr id="0" name=""/>
        <dsp:cNvSpPr/>
      </dsp:nvSpPr>
      <dsp:spPr>
        <a:xfrm>
          <a:off x="2288228" y="1402816"/>
          <a:ext cx="2173044" cy="217304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solidFill>
                <a:schemeClr val="accent6">
                  <a:lumMod val="75000"/>
                </a:schemeClr>
              </a:solidFill>
            </a:rPr>
            <a:t>사각지대</a:t>
          </a:r>
        </a:p>
      </dsp:txBody>
      <dsp:txXfrm>
        <a:off x="2952818" y="1964186"/>
        <a:ext cx="1303826" cy="1195174"/>
      </dsp:txXfrm>
    </dsp:sp>
    <dsp:sp modelId="{0AA472D8-4A90-4928-8496-CBC75FDFDBBB}">
      <dsp:nvSpPr>
        <dsp:cNvPr id="0" name=""/>
        <dsp:cNvSpPr/>
      </dsp:nvSpPr>
      <dsp:spPr>
        <a:xfrm>
          <a:off x="752262" y="1403424"/>
          <a:ext cx="2173044" cy="217304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solidFill>
                <a:srgbClr val="92D050"/>
              </a:solidFill>
            </a:rPr>
            <a:t>편리함</a:t>
          </a:r>
        </a:p>
      </dsp:txBody>
      <dsp:txXfrm>
        <a:off x="956891" y="1964794"/>
        <a:ext cx="1303826" cy="1195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4:56.2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51 1592 0 0,'15'-1'16792'0'0,"3"-1"-8683"0"0,2-1-5837 0 0,40-9-5718 0 0,-35 7 5600 0 0,-2 1-1907 0 0,0 2 0 0 0,1 0 0 0 0,42 4 0 0 0,24-2 234 0 0,11-5-334 0 0,58-6 146 0 0,-116 8-228 0 0,1 1-1 0 0,0 2 1 0 0,0 2-1 0 0,66 12 1 0 0,-72-10-6 0 0,0-1 0 0 0,0-3 1 0 0,48-4-1 0 0,-42 1 69 0 0,86 5-1 0 0,-45 7 107 0 0,-42-18-54 0 0,-39 9-204 0 0,3-1-3635 0 0,4 4-7118 0 0,-7 1 3380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4:41.3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61 8 0 0,'4'2'14329'0'0,"7"0"-6254"0"0,8 0-4378 0 0,15 1-4994 0 0,-3-1-461 0 0,-16 0 3976 0 0,47 5-1607 0 0,117-2-1 0 0,63-20-151 0 0,48-1-93 0 0,157-7 58 0 0,-213 6-307 0 0,34 23-65 0 0,-10 0 50 0 0,-205-6-93 0 0,61 7 0 0 0,-31 0-10 0 0,-25-7 9 0 0,98-12 1 0 0,-20 1-1 0 0,189 15 28 0 0,-270-2-62 0 0,51 3 19 0 0,128 1 26 0 0,-138-18-12 0 0,-65 7 9 0 0,53-2-1 0 0,10 2 15 0 0,-47 14-47 0 0,-42-7-54 0 0,0 0-1 0 0,0-1 1 0 0,0 0-1 0 0,1 0 1 0 0,-1 0-1 0 0,0 0 1 0 0,0-1-1 0 0,1 0 1 0 0,-1 0-1 0 0,0 0 1 0 0,1-1-1 0 0,-1 0 1 0 0,0 0-1 0 0,0 0 1 0 0,7-3-1 0 0,-10 2-1625 0 0,-2-1-5987 0 0,-1-2 1173 0 0,1 0-1476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5:52.1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6 7106 0 0,'-8'6'11544'0'0,"15"-4"-3818"0"0,7 0-8381 0 0,-3 1 883 0 0,1-2-1 0 0,-1 0 0 0 0,1 0 0 0 0,0-1 1 0 0,21-2-1 0 0,27 0 158 0 0,9 7-124 0 0,-11 0 7 0 0,0-2 0 0 0,91-8 0 0 0,-111 1-138 0 0,138-12 299 0 0,-144 15-391 0 0,0 2 0 0 0,0 1 0 0 0,49 9 0 0 0,20 9 203 0 0,195 12 0 0 0,-220-25-135 0 0,93 19 1 0 0,-95-13-73 0 0,98 6 1 0 0,590-45 164 0 0,-754 26-195 0 0,298-32 130 0 0,63-4-24 0 0,172 27 84 0 0,-207 6-94 0 0,349 16 13 0 0,-600-9-126 0 0,468-9 173 0 0,-181-3-120 0 0,634-21 101 0 0,-306 28-26 0 0,-301 8-157 0 0,-334-7 45 0 0,426-10-20 0 0,-341 10 87 0 0,-145 0 1560 0 0,3 0-4913 0 0,0 4-13985 0 0,0 0 8469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5:55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65 8890 0 0,'-19'10'10041'0'0,"19"-10"-9966"0"0,1 0 0 0 0,-1 0 0 0 0,0 0 0 0 0,0 0 0 0 0,1 0 0 0 0,-1 0 1 0 0,0 0-1 0 0,0 0 0 0 0,0 0 0 0 0,1 0 0 0 0,-1 0 0 0 0,0 0 0 0 0,0 0 0 0 0,1 0 0 0 0,-1 0 0 0 0,0 0 0 0 0,0 0 0 0 0,0 1 0 0 0,1-1 0 0 0,-1 0 0 0 0,0 0 0 0 0,0 0 1 0 0,0 0-1 0 0,0 1 0 0 0,0-1 0 0 0,1 0 0 0 0,-1 0 0 0 0,0 0 0 0 0,0 1 0 0 0,0-1 0 0 0,0 0 0 0 0,0 0 0 0 0,0 0 0 0 0,0 1 0 0 0,0-1 0 0 0,0 0 0 0 0,0 0 0 0 0,0 1 0 0 0,0-1 1 0 0,0 0-1 0 0,0 0 0 0 0,0 0 0 0 0,0 1 0 0 0,0-1 0 0 0,0 0 0 0 0,0 0 0 0 0,0 1 0 0 0,0-1 0 0 0,0 0 0 0 0,0 0 0 0 0,0 0 0 0 0,0 1 0 0 0,0-1 0 0 0,-1 0 0 0 0,1 0 1 0 0,0 0-1 0 0,0 1 0 0 0,0-1 0 0 0,18 1 1096 0 0,0 1 1 0 0,20 4 0 0 0,-20-2-969 0 0,1-2 0 0 0,22 2 1 0 0,-19-3-71 0 0,0 2 0 0 0,0 0 1 0 0,-1 1-1 0 0,22 8 1 0 0,-19-5-45 0 0,1-2-1 0 0,44 6 1 0 0,94-4 260 0 0,0-8 0 0 0,274-36 0 0 0,-352 25-249 0 0,0 4 1 0 0,111 3-1 0 0,-78 9 7 0 0,0-4 1 0 0,137-19-1 0 0,-46 2-31 0 0,-24 4-7 0 0,31-4 20 0 0,-82 7 113 0 0,-96 11 1 0 0,38 6-1 0 0,-59-6-162 0 0,0-1 1 0 0,0-1-1 0 0,0 0 0 0 0,27-6 0 0 0,-22 3-4 0 0,43-2 1 0 0,17 3-9 0 0,-78 3-1568 0 0,4-1 4536 0 0,-7-1-6785 0 0,-2 0-3457 0 0,-1 0-5176 0 0,3 3 3528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5:56.7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 5561 0 0,'3'-1'10337'0'0,"2"0"-4501"0"0,6-1-2868 0 0,19 0-1790 0 0,87 17 584 0 0,230 2 0 0 0,-236-22-1528 0 0,0 6 1 0 0,140 18 0 0 0,-142-7-73 0 0,1-5 0 0 0,-1-5 0 0 0,1-5 0 0 0,144-22 1 0 0,24 4-30 0 0,-85 9-34 0 0,50-1-58 0 0,-163 19 39 0 0,52-10 57 0 0,-55 15 87 0 0,4 1-81 0 0,-75-12-29 0 0,14-1-5139 0 0,-9-1-1526 0 0,0-2-3414 0 0,-6 1 1040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6:21.5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80 4305 0 0,'-1'0'6869'0'0,"-2"1"1994"0"0,1-1-3785 0 0,27 8-3175 0 0,-22-6-1889 0 0,0-1-1 0 0,0 1 1 0 0,0-1 0 0 0,0 0-1 0 0,0 0 1 0 0,1-1-1 0 0,4 2 1 0 0,16-1 173 0 0,-1 1 1 0 0,45 11-1 0 0,-48-8-101 0 0,1-1 1 0 0,0-1-1 0 0,0-1 0 0 0,30-1 1 0 0,-17-4-6 0 0,0 2 0 0 0,0 1 1 0 0,-1 1-1 0 0,44 8 0 0 0,-36-4-18 0 0,1-1-1 0 0,0-2 1 0 0,79-6-1 0 0,-91 3 0 0 0,255 6 246 0 0,-229-2-261 0 0,76 0 54 0 0,-64-3-91 0 0,94 12-1 0 0,-118-7 54 0 0,1-2-1 0 0,71-3 0 0 0,89-20 118 0 0,-64 4-103 0 0,38-6-22 0 0,42-3 48 0 0,-110 24-30 0 0,-67 2-30 0 0,82-9 1 0 0,108-18 84 0 0,-37 6-66 0 0,-114 8 16 0 0,-30 3-66 0 0,1 2 1 0 0,0 2 0 0 0,0 2 0 0 0,68 7 0 0 0,-56 0 6 0 0,116-6 1 0 0,39 1-63 0 0,-156 7 65 0 0,58 4-58 0 0,-7-3 101 0 0,-86-3-44 0 0,1-2 0 0 0,0-1 0 0 0,0-1 0 0 0,0-2 0 0 0,32-6 0 0 0,-43 5 1 0 0,-1 1-1 0 0,1 0 1 0 0,31 3 0 0 0,-17-1 13 0 0,41 0 83 0 0,-55 0-70 0 0,15 0 43 0 0,0 1 1 0 0,55 9 0 0 0,-62-6-1432 0 0,41 0 3744 0 0,-48-4-5605 0 0,0 0-4236 0 0,-5 0-3007 0 0,-11 0 1350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7:32.10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4 140 6753 0 0,'-4'-6'13597'0'0,"6"3"-6527"0"0,11 0-5359 0 0,4 0-4605 0 0,-8-1 4666 0 0,-5 3-1752 0 0,-1 0 1 0 0,1 0 0 0 0,0 1-1 0 0,0-1 1 0 0,-1 1 0 0 0,1 0-1 0 0,0 0 1 0 0,-1 1 0 0 0,8 1-1 0 0,3-1 26 0 0,264 15 459 0 0,-12-9-303 0 0,266-12 21 0 0,-515 4-232 0 0,175 0 81 0 0,-100 2-30 0 0,135-15 0 0 0,269-21 17 0 0,-466 34-55 0 0,245-21 187 0 0,68-1-133 0 0,-96 13-34 0 0,81 1 10 0 0,-93 7 61 0 0,-82-1-37 0 0,97 2 110 0 0,0 0-9 0 0,51-2 1 0 0,-14-8-24 0 0,-228 10-170 0 0,-9 0 136 0 0,50 5 1 0 0,-64-1 54 0 0,61-5 0 0 0,-20-1-98 0 0,-69 3-467 0 0,49 2 62 0 0,-29 3-4989 0 0,-6 5-8450 0 0,-13-3 4375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7:33.75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3 224 6593 0 0,'-2'0'8744'0'0,"2"1"-3375"0"0,12 0-2694 0 0,71-14 928 0 0,115-12-2617 0 0,245-10-450 0 0,-312 27-325 0 0,145-21-28 0 0,78-3 117 0 0,-101 27-87 0 0,200-10 67 0 0,-141-12-107 0 0,-138 11-27 0 0,124-1 208 0 0,-280 16-224 0 0,-13 0-113 0 0,0 0-1 0 0,0 1 1 0 0,0 0 0 0 0,0 0-1 0 0,0 0 1 0 0,0 1-1 0 0,-1 0 1 0 0,8 1-1 0 0,5 5-248 0 0,-2 0-4162 0 0,-1 10-4672 0 0,-10-8 763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15:00:33.32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1,'944'0,"-737"12,-17 0,352 17,-292-13,355-9,-364-9,74 0,341 5,-360 8,181 3,-52-15,185 2,-323 24,28 0,48-14,-44 0,1288 56,-552 28,-760-64,-241-25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16:20:13.50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 1,'-5'0,"10"0,26 0,50 0,1078 0,-1128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16:20:25.6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80,'1'-3,"-1"0,1 0,0 1,-1-1,1 0,0 1,1-1,-1 1,0-1,1 1,-1 0,1 0,0-1,0 1,0 0,0 0,0 1,0-1,0 0,1 1,-1-1,0 1,1 0,-1 0,1 0,0 0,2 0,10-4,1 1,-1 1,21-2,-35 5,90-6,119 7,-78 1,644-2,-729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5T16:20:33.210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1,'-2'0,"10"0,28 0,52 0,2721 0,-2780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5:02.5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0 132 2120 0 0,'1'-3'9172'0'0,"-1"3"-8836"0"0,0-1 0 0 0,1 1 0 0 0,-1 0 0 0 0,0-1 0 0 0,1 1-1 0 0,-1 0 1 0 0,1-1 0 0 0,-1 1 0 0 0,0 0 0 0 0,1 0 0 0 0,-1-1-1 0 0,1 1 1 0 0,-1 0 0 0 0,1 0 0 0 0,-1 0 0 0 0,1 0 0 0 0,-1-1-1 0 0,1 1 1 0 0,-1 0 0 0 0,1 0 0 0 0,-1 0 0 0 0,1 0 0 0 0,-1 0-1 0 0,2 1 1 0 0,6-3 226 0 0,1 0-1 0 0,-1 0 0 0 0,1 0 1 0 0,-1-1-1 0 0,0 0 1 0 0,0-1-1 0 0,12-7 0 0 0,12-4 271 0 0,-18 10-619 0 0,1 1-1 0 0,0 1 1 0 0,0 0 0 0 0,1 1 0 0 0,30 0 0 0 0,18-3 325 0 0,-35 3-408 0 0,1 1 0 0 0,-1 1 0 0 0,0 1 0 0 0,36 8 0 0 0,60 1 45 0 0,-47-14-67 0 0,-50 2-46 0 0,-1 0 0 0 0,43 4 0 0 0,-19 4 31 0 0,1-3 0 0 0,0-2 1 0 0,99-11-1 0 0,-115 7-67 0 0,1 1-1 0 0,-1 2 1 0 0,0 2-1 0 0,46 7 1 0 0,-13-4 72 0 0,1-2 1 0 0,99-11-1 0 0,-83 4-27 0 0,-33 3-40 0 0,103-17 0 0 0,94-24 73 0 0,-204 39-62 0 0,-46 3-17 0 0,27-1 320 0 0,-22 0-332 0 0,0 0 1 0 0,0 0-1 0 0,0 0 0 0 0,0 1 0 0 0,0 0 0 0 0,1 0 0 0 0,4 1 0 0 0,-1-1 2 0 0,-9 0-20 0 0,1 0 25 0 0,0-1-19 0 0,-1 1 11 0 0,0 1 83 0 0,2 3-3861 0 0,7 21-11560 0 0,-6-11 6777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4:35.4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 8 0 0,'-1'5'10319'0'0,"-1"1"-5393"0"0,10 1-3314 0 0,2-4-1373 0 0,1 0 0 0 0,-1 0-1 0 0,0-1 1 0 0,1 0 0 0 0,-1-1 0 0 0,1 0 0 0 0,-1-1-1 0 0,1 0 1 0 0,0 0 0 0 0,17-4 0 0 0,33 0 775 0 0,-9 1-354 0 0,-37 1-486 0 0,0 1 0 0 0,0 0 0 0 0,24 3 0 0 0,-28-1-76 0 0,-1-1 1 0 0,1 0-1 0 0,20-3 1 0 0,-20 2-74 0 0,1 0 1 0 0,-1 0 0 0 0,17 2 0 0 0,-4 1 63 0 0,0-1 0 0 0,0-1 0 0 0,0 0 0 0 0,33-7 0 0 0,-50 7-63 0 0,0-1 1 0 0,0 2-1 0 0,0-1 1 0 0,0 1-1 0 0,0 0 1 0 0,10 2-1 0 0,26 3 118 0 0,-13-6-92 0 0,-11 0-24 0 0,-10 0-2741 0 0,-9 0 2500 0 0,0 0 0 0 0,0 0 0 0 0,0 0 1 0 0,0 0-1 0 0,0 0 0 0 0,0 1 0 0 0,0-1 1 0 0,0 0-1 0 0,0 0 0 0 0,0 0 0 0 0,0 0 1 0 0,0 0-1 0 0,0 0 0 0 0,0 0 0 0 0,0 0 1 0 0,0 0-1 0 0,0 0 0 0 0,0 0 0 0 0,0 0 1 0 0,0 1-1 0 0,0-1 0 0 0,1 0 0 0 0,-1 0 1 0 0,0 0-1 0 0,0 0 0 0 0,0 0 0 0 0,0 0 1 0 0,0 0-1 0 0,0 0 0 0 0,0 0 0 0 0,0 0 1 0 0,0 0-1 0 0,0 0 0 0 0,0 0 0 0 0,1 0 1 0 0,-1 0-1 0 0,0 0 0 0 0,0 0 0 0 0,0 0 1 0 0,0 0-1 0 0,0 0 0 0 0,0 0 0 0 0,0 0 1 0 0,0 0-1 0 0,0 0 0 0 0,0 0 0 0 0,1 0 1 0 0,-3 1-7163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4:37.6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1 151 8 0 0,'1'1'8069'0'0,"15"3"87"0"0,31 8-6441 0 0,-13-14-873 0 0,-1-2 1 0 0,0-1-1 0 0,44-13 1 0 0,6 0 30 0 0,295-57 878 0 0,-322 68-1505 0 0,88 1 0 0 0,22-1 112 0 0,-118 4-201 0 0,0 1 0 0 0,51 7 0 0 0,-48-2 58 0 0,80-5 0 0 0,-98-1-159 0 0,57-6 144 0 0,134 4 1 0 0,-95 14-147 0 0,-28-1 190 0 0,123-6 0 0 0,-109-12-122 0 0,76-3 22 0 0,-104 12-92 0 0,-29-1-1 0 0,73 7 0 0 0,-107-4-43 0 0,0 0 0 0 0,42-6-1 0 0,-43 2 15 0 0,1 2 0 0 0,-1 0 0 0 0,26 3 0 0 0,-19 3 4 0 0,2-1 43 0 0,38 1 0 0 0,-40-4-9 0 0,-30-1 1507 0 0,0 0-3556 0 0,0 0-11837 0 0,2 1 5868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4:54:39.5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88 4625 0 0,'-1'1'436'0'0,"1"-1"0"0"0,-1 1 0 0 0,1 0 0 0 0,-1 0 0 0 0,1 0 0 0 0,0-1 0 0 0,-1 1 0 0 0,1 0 0 0 0,0 0 0 0 0,0 0 0 0 0,-1-1 0 0 0,1 1 0 0 0,0 0 0 0 0,0 0 1 0 0,0 0-1 0 0,0 0 0 0 0,0 0 0 0 0,0 0 0 0 0,0-1 0 0 0,1 1 0 0 0,-1 0 0 0 0,1 1 0 0 0,-1 0-201 0 0,0-1 0 0 0,1 1 0 0 0,0-1 0 0 0,-1 1 0 0 0,1-1-1 0 0,0 1 1 0 0,0-1 0 0 0,0 0 0 0 0,0 1 0 0 0,0-1 0 0 0,0 0 0 0 0,0 0 0 0 0,0 0 0 0 0,0 0 0 0 0,1 0 0 0 0,-1 0 0 0 0,3 2 0 0 0,23 2 560 0 0,0-1 0 0 0,1-2 0 0 0,-1 0 0 0 0,1-2 0 0 0,33-3 1 0 0,-32 1-530 0 0,22-3 139 0 0,0-2 1 0 0,63-18 0 0 0,-6 0 9 0 0,111-6 247 0 0,298-5 0 0 0,-270 36-312 0 0,246 7 115 0 0,97-14-211 0 0,-247 21-222 0 0,-290-9-59 0 0,162-7 146 0 0,-12-1-78 0 0,-142 8-23 0 0,1-3-1 0 0,0-3 1 0 0,111-16 0 0 0,-140 13-23 0 0,0 1 0 0 0,63 3 0 0 0,24-2 13 0 0,5 2 52 0 0,-57 1-7 0 0,-60 0 111 0 0,1-2-3289 0 0,-3-4-9718 0 0,-4 3 5361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AD5A2-B7D7-4E4A-840C-7DBEE37E8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0A3827-5888-4CDE-A703-20B239C59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73A09-20D1-4DEF-B790-A1B4FE56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F8377-41A4-4D49-882B-7ABC3B25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ACFE1-CF59-4F88-AA4F-E9F8BC66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34649-D975-4F8E-8416-CB1B21B3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A5F228-93A7-46AC-87E1-584438A9E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29B00-2FD1-4FD2-98AA-750E84F5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FEBBC-A433-4D8F-9163-343AE582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D6AD0-13FC-41A5-9888-32A9155E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6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87D925-5002-4F7E-8C27-57264F89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08C3FE-5EEC-4BA2-A18B-13331DF0B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463F0-6F6A-444F-964C-C9B93216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CC2D9-6005-48B3-BE64-C4946C55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087AD-266F-4505-8B6E-DD66EF11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6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C450D-D5F4-475B-9C92-FFC74DFB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6A8AB-E286-4D73-B60B-13D057B28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D9668-8D9F-4189-BD6A-56B37A58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E264D-5F92-42E1-AA47-B9F1DE19C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EE24F-B4F4-4AC8-A0DE-64655434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1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A3C-D73C-4FE2-A2D1-4FA18DDF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C172D-E1CF-45B7-A48D-EFE1C3022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6D157-8A66-44B3-95F9-811E12CF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27840-88A2-4630-992F-D4F372ED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87B3C-D5FA-4FDB-888B-D69F2AE6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1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53B30-D751-4D41-BB62-73A71CF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C9519-39FD-4C1D-A49F-15B8F9825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ED01BB-0CEE-4A1C-B1C1-8406EA325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897C1-EA9F-46C7-94AD-A472F6B6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1C211B-533B-4E57-97E8-6BAA33F2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BC97F9-4AC3-457C-BA22-5947675B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A230F-1486-4D07-8A00-44D27F03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4D7C4-6513-4B5E-8030-B6A1C23A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6C8FD-B6D4-4B24-9C03-0E11449DD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0898C8-E0BF-4A37-B4D0-7CD053FA9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F2F1F6-A365-46D3-9EE9-1C7395F23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83F265-5B01-48F4-8B14-61948783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59165C-705A-468C-9C1B-EB6F2611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0D099B-6027-4927-9B48-806E78A4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81C11-848A-4629-97C9-ED377ACD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CB0726-9205-42A6-A587-3446C2B2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57B12C-8E3C-4E8C-8AF1-2AE46014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62F5FC-F52D-49B5-8B0D-558F7D0C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E152-0AAD-4708-B6A6-3FD041FD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217B7B-C01E-4FAA-856A-867AD6E7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9527E-56F1-49EE-8A11-FB8C9FBE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2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5E85E-7F19-4130-BFDF-51C353C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8ABF6-0796-40EA-ABFA-6E58A92E9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D5E47D-A5B5-494B-9F5F-881F63A0A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6EFEC1-CB0D-4DBB-BA83-B7E64E67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8E010F-037E-4E95-B1D6-F310F649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CDE10-46A0-4704-B59C-7E13B5AE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3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FF89E-2ADC-4CBA-9553-4DC194CD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793532-853B-4F63-BEE2-3A52D49C8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E4B6C-1E0E-4896-AC4F-D96F551E3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048125-C0FB-4F02-ABE1-10B3C996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480E5-8AC6-442E-8229-816D7F70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5427F-2694-4335-AC7E-626DAC75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5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6512F8-11F7-47DF-B190-A447344A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60D15D-150E-479D-802C-6B22AB648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6251F-9A93-4CC4-B7E0-74F97E94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29C6E-367B-4D3D-BEE4-E6E01513116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7D9BE-DE52-491A-A088-244D13244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0DCFF-E14F-401D-92B0-47C6E1508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BD391-C402-458E-B202-9ECDF6F64E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4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otion.so/64b888a35a484c67b2eccb01d08d623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otion.so/44baa0617f1a403195a08d9b5edd77a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otion.so/ca3eebe0099145a7b72eafbdd902fff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emf"/><Relationship Id="rId7" Type="http://schemas.openxmlformats.org/officeDocument/2006/relationships/image" Target="../media/image40.png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g"/><Relationship Id="rId5" Type="http://schemas.openxmlformats.org/officeDocument/2006/relationships/image" Target="../media/image21.jpe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.emf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emf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3.emf"/><Relationship Id="rId10" Type="http://schemas.microsoft.com/office/2007/relationships/diagramDrawing" Target="../diagrams/drawing4.xml"/><Relationship Id="rId4" Type="http://schemas.microsoft.com/office/2007/relationships/hdphoto" Target="../media/hdphoto1.wdp"/><Relationship Id="rId9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hyperlink" Target="https://www.notion.so/hyo814-735df0eb7df1435db02272211ee9051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2" Type="http://schemas.openxmlformats.org/officeDocument/2006/relationships/image" Target="../media/image1.emf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ggamjige8888@naver.com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customXml" Target="../ink/ink6.xml"/><Relationship Id="rId5" Type="http://schemas.openxmlformats.org/officeDocument/2006/relationships/image" Target="../media/image14.emf"/><Relationship Id="rId10" Type="http://schemas.openxmlformats.org/officeDocument/2006/relationships/hyperlink" Target="https://github.com/hyo814" TargetMode="External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customXml" Target="../ink/ink8.xml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14.xml"/><Relationship Id="rId3" Type="http://schemas.openxmlformats.org/officeDocument/2006/relationships/image" Target="../media/image2.png"/><Relationship Id="rId7" Type="http://schemas.openxmlformats.org/officeDocument/2006/relationships/customXml" Target="../ink/ink11.xm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13.xml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customXml" Target="../ink/ink12.xml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customXml" Target="../ink/ink15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0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customXml" Target="../ink/ink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1E90D3-463A-46CC-BEA8-FC289102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06" y="4025709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81670C-25FF-4A8B-AC75-693E5FEC4466}"/>
              </a:ext>
            </a:extLst>
          </p:cNvPr>
          <p:cNvSpPr txBox="1"/>
          <p:nvPr/>
        </p:nvSpPr>
        <p:spPr>
          <a:xfrm>
            <a:off x="3430708" y="2355174"/>
            <a:ext cx="527900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FE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개발자 상반기 공채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임효진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포트폴리오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3E8B35-5EA5-4875-ABFE-1E4B4D6489D5}"/>
              </a:ext>
            </a:extLst>
          </p:cNvPr>
          <p:cNvGrpSpPr/>
          <p:nvPr/>
        </p:nvGrpSpPr>
        <p:grpSpPr>
          <a:xfrm>
            <a:off x="5089253" y="3545373"/>
            <a:ext cx="1961913" cy="1961913"/>
            <a:chOff x="7620000" y="1310640"/>
            <a:chExt cx="2316480" cy="231648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A6E60FF-C40C-41FF-AD12-445AAD1A8263}"/>
                </a:ext>
              </a:extLst>
            </p:cNvPr>
            <p:cNvSpPr/>
            <p:nvPr/>
          </p:nvSpPr>
          <p:spPr>
            <a:xfrm rot="5400000">
              <a:off x="8326120" y="1947742"/>
              <a:ext cx="1209040" cy="104227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BD483D-7651-4305-85F8-780AF269EE1F}"/>
                </a:ext>
              </a:extLst>
            </p:cNvPr>
            <p:cNvSpPr/>
            <p:nvPr/>
          </p:nvSpPr>
          <p:spPr>
            <a:xfrm>
              <a:off x="7620000" y="1310640"/>
              <a:ext cx="2316480" cy="2316480"/>
            </a:xfrm>
            <a:prstGeom prst="ellipse">
              <a:avLst/>
            </a:prstGeom>
            <a:noFill/>
            <a:ln w="1905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5F52E3-EDDB-4123-8F7C-6B78D8564A1E}"/>
              </a:ext>
            </a:extLst>
          </p:cNvPr>
          <p:cNvSpPr txBox="1"/>
          <p:nvPr/>
        </p:nvSpPr>
        <p:spPr>
          <a:xfrm>
            <a:off x="5660227" y="594409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2021.01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07AC91-9E9A-4768-B39B-30CFBAFD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94396">
            <a:off x="9932860" y="3671683"/>
            <a:ext cx="1968297" cy="28978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7882FA-714C-45F8-8550-8CA8583A8DAE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15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4" y="1307370"/>
            <a:ext cx="9015257" cy="5550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851923" y="313261"/>
            <a:ext cx="197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7926FA-4876-477E-B944-4D8B8525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5" y="1846698"/>
            <a:ext cx="8409379" cy="44719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9A3686-F0C1-480A-BD01-6F06F95B3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6" y="6099855"/>
            <a:ext cx="8422684" cy="6478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99B515-CAA8-4301-892E-706E6842CEF9}"/>
              </a:ext>
            </a:extLst>
          </p:cNvPr>
          <p:cNvSpPr/>
          <p:nvPr/>
        </p:nvSpPr>
        <p:spPr>
          <a:xfrm>
            <a:off x="324416" y="2484814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동아리 사이트 만들기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A6D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8E6832-A669-41E3-8B48-8D48BCBE33E9}"/>
              </a:ext>
            </a:extLst>
          </p:cNvPr>
          <p:cNvSpPr/>
          <p:nvPr/>
        </p:nvSpPr>
        <p:spPr>
          <a:xfrm>
            <a:off x="324416" y="3298043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진행시기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 2020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2AA3C-B856-4740-81EB-D3813942098D}"/>
              </a:ext>
            </a:extLst>
          </p:cNvPr>
          <p:cNvSpPr txBox="1"/>
          <p:nvPr/>
        </p:nvSpPr>
        <p:spPr>
          <a:xfrm>
            <a:off x="263908" y="1428640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학회 동아리 사이트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#FAN CUK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50FC9-FF71-48F6-A592-8716F3F9CC5E}"/>
              </a:ext>
            </a:extLst>
          </p:cNvPr>
          <p:cNvSpPr/>
          <p:nvPr/>
        </p:nvSpPr>
        <p:spPr>
          <a:xfrm>
            <a:off x="274201" y="2399459"/>
            <a:ext cx="2414292" cy="4145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C482944-F52C-4BEB-A2CD-8518F3D34E88}"/>
              </a:ext>
            </a:extLst>
          </p:cNvPr>
          <p:cNvGrpSpPr/>
          <p:nvPr/>
        </p:nvGrpSpPr>
        <p:grpSpPr>
          <a:xfrm>
            <a:off x="324416" y="6157570"/>
            <a:ext cx="1969687" cy="307777"/>
            <a:chOff x="324416" y="6157570"/>
            <a:chExt cx="1969687" cy="30777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70515A-83B1-4DA7-89C8-042D110CA89A}"/>
                </a:ext>
              </a:extLst>
            </p:cNvPr>
            <p:cNvSpPr/>
            <p:nvPr/>
          </p:nvSpPr>
          <p:spPr>
            <a:xfrm>
              <a:off x="324416" y="6157570"/>
              <a:ext cx="1969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기여도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7975709-47B2-41F2-B4D8-026EC94F0028}"/>
                </a:ext>
              </a:extLst>
            </p:cNvPr>
            <p:cNvGrpSpPr/>
            <p:nvPr/>
          </p:nvGrpSpPr>
          <p:grpSpPr>
            <a:xfrm>
              <a:off x="1223840" y="6221920"/>
              <a:ext cx="1048649" cy="179077"/>
              <a:chOff x="426791" y="6043502"/>
              <a:chExt cx="1622058" cy="276998"/>
            </a:xfrm>
          </p:grpSpPr>
          <p:sp>
            <p:nvSpPr>
              <p:cNvPr id="43" name="별: 꼭짓점 5개 42">
                <a:extLst>
                  <a:ext uri="{FF2B5EF4-FFF2-40B4-BE49-F238E27FC236}">
                    <a16:creationId xmlns:a16="http://schemas.microsoft.com/office/drawing/2014/main" id="{BD6369A1-BB8C-4363-BAB3-824E0E0C8AC3}"/>
                  </a:ext>
                </a:extLst>
              </p:cNvPr>
              <p:cNvSpPr/>
              <p:nvPr/>
            </p:nvSpPr>
            <p:spPr>
              <a:xfrm>
                <a:off x="426791" y="6043502"/>
                <a:ext cx="276998" cy="276998"/>
              </a:xfrm>
              <a:prstGeom prst="star5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4" name="별: 꼭짓점 5개 43">
                <a:extLst>
                  <a:ext uri="{FF2B5EF4-FFF2-40B4-BE49-F238E27FC236}">
                    <a16:creationId xmlns:a16="http://schemas.microsoft.com/office/drawing/2014/main" id="{F713EABD-559D-41F1-B05A-B31E2E2CF407}"/>
                  </a:ext>
                </a:extLst>
              </p:cNvPr>
              <p:cNvSpPr/>
              <p:nvPr/>
            </p:nvSpPr>
            <p:spPr>
              <a:xfrm>
                <a:off x="763056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9F38459-BF0E-4432-B2E9-37426EAE6F3F}"/>
                  </a:ext>
                </a:extLst>
              </p:cNvPr>
              <p:cNvSpPr/>
              <p:nvPr/>
            </p:nvSpPr>
            <p:spPr>
              <a:xfrm>
                <a:off x="1099321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별: 꼭짓점 5개 45">
                <a:extLst>
                  <a:ext uri="{FF2B5EF4-FFF2-40B4-BE49-F238E27FC236}">
                    <a16:creationId xmlns:a16="http://schemas.microsoft.com/office/drawing/2014/main" id="{57E99424-7D6A-4F4F-8CEB-07C464C1AB05}"/>
                  </a:ext>
                </a:extLst>
              </p:cNvPr>
              <p:cNvSpPr/>
              <p:nvPr/>
            </p:nvSpPr>
            <p:spPr>
              <a:xfrm>
                <a:off x="1435586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7" name="별: 꼭짓점 5개 46">
                <a:extLst>
                  <a:ext uri="{FF2B5EF4-FFF2-40B4-BE49-F238E27FC236}">
                    <a16:creationId xmlns:a16="http://schemas.microsoft.com/office/drawing/2014/main" id="{A5B39230-BC62-4D1B-974D-9440D7CA42EE}"/>
                  </a:ext>
                </a:extLst>
              </p:cNvPr>
              <p:cNvSpPr/>
              <p:nvPr/>
            </p:nvSpPr>
            <p:spPr>
              <a:xfrm>
                <a:off x="1771851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34478B-B804-49A7-8452-4CFC5DB8CFB7}"/>
              </a:ext>
            </a:extLst>
          </p:cNvPr>
          <p:cNvSpPr/>
          <p:nvPr/>
        </p:nvSpPr>
        <p:spPr>
          <a:xfrm>
            <a:off x="418073" y="5078478"/>
            <a:ext cx="196968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아이디어제안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담당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 및 팀장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64B5AA-890F-44D0-8A2B-F912F13B5838}"/>
              </a:ext>
            </a:extLst>
          </p:cNvPr>
          <p:cNvSpPr/>
          <p:nvPr/>
        </p:nvSpPr>
        <p:spPr>
          <a:xfrm>
            <a:off x="324416" y="4003595"/>
            <a:ext cx="23240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언택트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시대에 맞게 오프라인으로 해결하는 서비스를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웹페이지 구축하여 해결하자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52BC40DE-24EE-467D-B6CC-F7EB5AD6D871}"/>
              </a:ext>
            </a:extLst>
          </p:cNvPr>
          <p:cNvSpPr/>
          <p:nvPr/>
        </p:nvSpPr>
        <p:spPr>
          <a:xfrm>
            <a:off x="3711388" y="98612"/>
            <a:ext cx="6590080" cy="1110775"/>
          </a:xfrm>
          <a:prstGeom prst="wedgeEllipseCallout">
            <a:avLst>
              <a:gd name="adj1" fmla="val -24403"/>
              <a:gd name="adj2" fmla="val 947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highlight>
                  <a:srgbClr val="00FF00"/>
                </a:highlight>
              </a:rPr>
              <a:t>온라인</a:t>
            </a:r>
            <a:r>
              <a:rPr lang="ko-KR" altLang="en-US" sz="2000" dirty="0"/>
              <a:t>으로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rgbClr val="FF0000"/>
                </a:solidFill>
                <a:highlight>
                  <a:srgbClr val="00FF00"/>
                </a:highlight>
              </a:rPr>
              <a:t>소통</a:t>
            </a:r>
            <a:r>
              <a:rPr lang="ko-KR" altLang="en-US" sz="2000" dirty="0"/>
              <a:t>할 수 없을까</a:t>
            </a:r>
            <a:r>
              <a:rPr lang="en-US" altLang="ko-KR" sz="2000" dirty="0"/>
              <a:t>?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A50DF85-FF46-481F-9185-9249BDCBDE30}"/>
              </a:ext>
            </a:extLst>
          </p:cNvPr>
          <p:cNvSpPr/>
          <p:nvPr/>
        </p:nvSpPr>
        <p:spPr>
          <a:xfrm flipH="1" flipV="1">
            <a:off x="5558121" y="6203577"/>
            <a:ext cx="98612" cy="1012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46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4" y="1307370"/>
            <a:ext cx="9015257" cy="5550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851923" y="313261"/>
            <a:ext cx="197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7926FA-4876-477E-B944-4D8B8525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4" y="1846729"/>
            <a:ext cx="8393113" cy="46168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99B515-CAA8-4301-892E-706E6842CEF9}"/>
              </a:ext>
            </a:extLst>
          </p:cNvPr>
          <p:cNvSpPr/>
          <p:nvPr/>
        </p:nvSpPr>
        <p:spPr>
          <a:xfrm>
            <a:off x="324416" y="2484814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극복 태그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코드리뷰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동아리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언택트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A6D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50FC9-FF71-48F6-A592-8716F3F9CC5E}"/>
              </a:ext>
            </a:extLst>
          </p:cNvPr>
          <p:cNvSpPr/>
          <p:nvPr/>
        </p:nvSpPr>
        <p:spPr>
          <a:xfrm>
            <a:off x="274201" y="2399459"/>
            <a:ext cx="2414292" cy="4145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34478B-B804-49A7-8452-4CFC5DB8CFB7}"/>
              </a:ext>
            </a:extLst>
          </p:cNvPr>
          <p:cNvSpPr/>
          <p:nvPr/>
        </p:nvSpPr>
        <p:spPr>
          <a:xfrm>
            <a:off x="388458" y="4157778"/>
            <a:ext cx="21606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아쉬웠던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기술에 대해서만 생각을 하게 되어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redux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등의 다양한 언어 구사를 못했다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처음 하는 프로젝트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이다보니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공부 하는데 소요하는 시간이 많았다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64B5AA-890F-44D0-8A2B-F912F13B5838}"/>
              </a:ext>
            </a:extLst>
          </p:cNvPr>
          <p:cNvSpPr/>
          <p:nvPr/>
        </p:nvSpPr>
        <p:spPr>
          <a:xfrm>
            <a:off x="306749" y="2943492"/>
            <a:ext cx="232409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프로젝트로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배운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백엔드와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프론트 엔드로 소통할 수 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 코드가 아닌 다른 사람의 코드를 보고 오류를 고칠 수 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458247-F9E6-484D-B9FA-84C11A51E155}"/>
              </a:ext>
            </a:extLst>
          </p:cNvPr>
          <p:cNvSpPr/>
          <p:nvPr/>
        </p:nvSpPr>
        <p:spPr>
          <a:xfrm>
            <a:off x="333104" y="5710357"/>
            <a:ext cx="236407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https://www.notion.so/64b888a35a484c67b2eccb01d08d6233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292776-49FC-412C-AFFC-9662278D1BD5}"/>
              </a:ext>
            </a:extLst>
          </p:cNvPr>
          <p:cNvSpPr txBox="1"/>
          <p:nvPr/>
        </p:nvSpPr>
        <p:spPr>
          <a:xfrm>
            <a:off x="263908" y="1428640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학회 동아리 사이트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#FAN CUK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41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4" y="1307370"/>
            <a:ext cx="9015257" cy="5550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851923" y="313261"/>
            <a:ext cx="197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7926FA-4876-477E-B944-4D8B8525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4" y="1828801"/>
            <a:ext cx="8409379" cy="45235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9A3686-F0C1-480A-BD01-6F06F95B3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4" y="6099855"/>
            <a:ext cx="8422685" cy="64788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99B515-CAA8-4301-892E-706E6842CEF9}"/>
              </a:ext>
            </a:extLst>
          </p:cNvPr>
          <p:cNvSpPr/>
          <p:nvPr/>
        </p:nvSpPr>
        <p:spPr>
          <a:xfrm>
            <a:off x="324416" y="2484814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 및 식단 관리 웹페이지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큐피트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A6D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8E6832-A669-41E3-8B48-8D48BCBE33E9}"/>
              </a:ext>
            </a:extLst>
          </p:cNvPr>
          <p:cNvSpPr/>
          <p:nvPr/>
        </p:nvSpPr>
        <p:spPr>
          <a:xfrm>
            <a:off x="324416" y="3298043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진행시기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 2020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2AA3C-B856-4740-81EB-D3813942098D}"/>
              </a:ext>
            </a:extLst>
          </p:cNvPr>
          <p:cNvSpPr txBox="1"/>
          <p:nvPr/>
        </p:nvSpPr>
        <p:spPr>
          <a:xfrm>
            <a:off x="214748" y="1428640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히투지투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큐피트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운동 및 식단 관리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50FC9-FF71-48F6-A592-8716F3F9CC5E}"/>
              </a:ext>
            </a:extLst>
          </p:cNvPr>
          <p:cNvSpPr/>
          <p:nvPr/>
        </p:nvSpPr>
        <p:spPr>
          <a:xfrm>
            <a:off x="274201" y="2399459"/>
            <a:ext cx="2414292" cy="4145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C482944-F52C-4BEB-A2CD-8518F3D34E88}"/>
              </a:ext>
            </a:extLst>
          </p:cNvPr>
          <p:cNvGrpSpPr/>
          <p:nvPr/>
        </p:nvGrpSpPr>
        <p:grpSpPr>
          <a:xfrm>
            <a:off x="324416" y="6157570"/>
            <a:ext cx="1969687" cy="307777"/>
            <a:chOff x="324416" y="6157570"/>
            <a:chExt cx="1969687" cy="30777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70515A-83B1-4DA7-89C8-042D110CA89A}"/>
                </a:ext>
              </a:extLst>
            </p:cNvPr>
            <p:cNvSpPr/>
            <p:nvPr/>
          </p:nvSpPr>
          <p:spPr>
            <a:xfrm>
              <a:off x="324416" y="6157570"/>
              <a:ext cx="1969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기여도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7975709-47B2-41F2-B4D8-026EC94F0028}"/>
                </a:ext>
              </a:extLst>
            </p:cNvPr>
            <p:cNvGrpSpPr/>
            <p:nvPr/>
          </p:nvGrpSpPr>
          <p:grpSpPr>
            <a:xfrm>
              <a:off x="1223840" y="6221920"/>
              <a:ext cx="1048649" cy="179077"/>
              <a:chOff x="426791" y="6043502"/>
              <a:chExt cx="1622058" cy="276998"/>
            </a:xfrm>
          </p:grpSpPr>
          <p:sp>
            <p:nvSpPr>
              <p:cNvPr id="43" name="별: 꼭짓점 5개 42">
                <a:extLst>
                  <a:ext uri="{FF2B5EF4-FFF2-40B4-BE49-F238E27FC236}">
                    <a16:creationId xmlns:a16="http://schemas.microsoft.com/office/drawing/2014/main" id="{BD6369A1-BB8C-4363-BAB3-824E0E0C8AC3}"/>
                  </a:ext>
                </a:extLst>
              </p:cNvPr>
              <p:cNvSpPr/>
              <p:nvPr/>
            </p:nvSpPr>
            <p:spPr>
              <a:xfrm>
                <a:off x="426791" y="6043502"/>
                <a:ext cx="276998" cy="276998"/>
              </a:xfrm>
              <a:prstGeom prst="star5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4" name="별: 꼭짓점 5개 43">
                <a:extLst>
                  <a:ext uri="{FF2B5EF4-FFF2-40B4-BE49-F238E27FC236}">
                    <a16:creationId xmlns:a16="http://schemas.microsoft.com/office/drawing/2014/main" id="{F713EABD-559D-41F1-B05A-B31E2E2CF407}"/>
                  </a:ext>
                </a:extLst>
              </p:cNvPr>
              <p:cNvSpPr/>
              <p:nvPr/>
            </p:nvSpPr>
            <p:spPr>
              <a:xfrm>
                <a:off x="763056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9F38459-BF0E-4432-B2E9-37426EAE6F3F}"/>
                  </a:ext>
                </a:extLst>
              </p:cNvPr>
              <p:cNvSpPr/>
              <p:nvPr/>
            </p:nvSpPr>
            <p:spPr>
              <a:xfrm>
                <a:off x="1099321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별: 꼭짓점 5개 45">
                <a:extLst>
                  <a:ext uri="{FF2B5EF4-FFF2-40B4-BE49-F238E27FC236}">
                    <a16:creationId xmlns:a16="http://schemas.microsoft.com/office/drawing/2014/main" id="{57E99424-7D6A-4F4F-8CEB-07C464C1AB05}"/>
                  </a:ext>
                </a:extLst>
              </p:cNvPr>
              <p:cNvSpPr/>
              <p:nvPr/>
            </p:nvSpPr>
            <p:spPr>
              <a:xfrm>
                <a:off x="1435586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7" name="별: 꼭짓점 5개 46">
                <a:extLst>
                  <a:ext uri="{FF2B5EF4-FFF2-40B4-BE49-F238E27FC236}">
                    <a16:creationId xmlns:a16="http://schemas.microsoft.com/office/drawing/2014/main" id="{A5B39230-BC62-4D1B-974D-9440D7CA42EE}"/>
                  </a:ext>
                </a:extLst>
              </p:cNvPr>
              <p:cNvSpPr/>
              <p:nvPr/>
            </p:nvSpPr>
            <p:spPr>
              <a:xfrm>
                <a:off x="1771851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34478B-B804-49A7-8452-4CFC5DB8CFB7}"/>
              </a:ext>
            </a:extLst>
          </p:cNvPr>
          <p:cNvSpPr/>
          <p:nvPr/>
        </p:nvSpPr>
        <p:spPr>
          <a:xfrm>
            <a:off x="451597" y="4933801"/>
            <a:ext cx="19696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아이디어제안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 담당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식단 페이지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운동 페이지 등을 만듦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64B5AA-890F-44D0-8A2B-F912F13B5838}"/>
              </a:ext>
            </a:extLst>
          </p:cNvPr>
          <p:cNvSpPr/>
          <p:nvPr/>
        </p:nvSpPr>
        <p:spPr>
          <a:xfrm>
            <a:off x="324416" y="4003595"/>
            <a:ext cx="23240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운동에 동기부여를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하며 쉽게 찾을 수 있지만 시간이 오래 걸리는 것들을 해결 하자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B2C40271-AF1D-4EE1-AD9A-3158C2DF2DFF}"/>
              </a:ext>
            </a:extLst>
          </p:cNvPr>
          <p:cNvSpPr/>
          <p:nvPr/>
        </p:nvSpPr>
        <p:spPr>
          <a:xfrm>
            <a:off x="2108240" y="6229257"/>
            <a:ext cx="179077" cy="1790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B4811743-32FC-4C60-9813-CF9AC04B2BAD}"/>
              </a:ext>
            </a:extLst>
          </p:cNvPr>
          <p:cNvSpPr/>
          <p:nvPr/>
        </p:nvSpPr>
        <p:spPr>
          <a:xfrm>
            <a:off x="3261004" y="109755"/>
            <a:ext cx="7022534" cy="1110775"/>
          </a:xfrm>
          <a:prstGeom prst="wedgeEllipseCallout">
            <a:avLst>
              <a:gd name="adj1" fmla="val -24403"/>
              <a:gd name="adj2" fmla="val 947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highlight>
                  <a:srgbClr val="00FF00"/>
                </a:highlight>
              </a:rPr>
              <a:t>운동에 동기부여하는 사이트</a:t>
            </a:r>
            <a:r>
              <a:rPr lang="ko-KR" altLang="en-US" sz="2000" dirty="0"/>
              <a:t>가 있었으면 좋겠는데</a:t>
            </a:r>
            <a:r>
              <a:rPr lang="en-US" altLang="ko-KR" sz="2000" dirty="0"/>
              <a:t>… </a:t>
            </a:r>
            <a:endParaRPr lang="ko-KR" altLang="en-US" sz="2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6AA922-71BC-4E62-AC61-FA1CDEADE7A4}"/>
              </a:ext>
            </a:extLst>
          </p:cNvPr>
          <p:cNvSpPr/>
          <p:nvPr/>
        </p:nvSpPr>
        <p:spPr>
          <a:xfrm flipH="1" flipV="1">
            <a:off x="7404855" y="6203577"/>
            <a:ext cx="98612" cy="1012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7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4" y="1307370"/>
            <a:ext cx="9015257" cy="5550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851923" y="313261"/>
            <a:ext cx="197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7926FA-4876-477E-B944-4D8B8525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6" y="1828799"/>
            <a:ext cx="8403658" cy="46257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99B515-CAA8-4301-892E-706E6842CEF9}"/>
              </a:ext>
            </a:extLst>
          </p:cNvPr>
          <p:cNvSpPr/>
          <p:nvPr/>
        </p:nvSpPr>
        <p:spPr>
          <a:xfrm>
            <a:off x="324416" y="2484814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극복태그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포토샵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의견차이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베타서비스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A6D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2AA3C-B856-4740-81EB-D3813942098D}"/>
              </a:ext>
            </a:extLst>
          </p:cNvPr>
          <p:cNvSpPr txBox="1"/>
          <p:nvPr/>
        </p:nvSpPr>
        <p:spPr>
          <a:xfrm>
            <a:off x="214748" y="1428640"/>
            <a:ext cx="2839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히투지투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큐피트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운동 및 식단 관리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50FC9-FF71-48F6-A592-8716F3F9CC5E}"/>
              </a:ext>
            </a:extLst>
          </p:cNvPr>
          <p:cNvSpPr/>
          <p:nvPr/>
        </p:nvSpPr>
        <p:spPr>
          <a:xfrm>
            <a:off x="274201" y="2399459"/>
            <a:ext cx="2414292" cy="4145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34478B-B804-49A7-8452-4CFC5DB8CFB7}"/>
              </a:ext>
            </a:extLst>
          </p:cNvPr>
          <p:cNvSpPr/>
          <p:nvPr/>
        </p:nvSpPr>
        <p:spPr>
          <a:xfrm>
            <a:off x="385304" y="4124626"/>
            <a:ext cx="21606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아쉬웠던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막학기에 진행을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하다보니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시간 적인 여유가 없었다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코로나 시기에 제작을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하다보니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줌으로 소통하는데 한계가 있었다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64B5AA-890F-44D0-8A2B-F912F13B5838}"/>
              </a:ext>
            </a:extLst>
          </p:cNvPr>
          <p:cNvSpPr/>
          <p:nvPr/>
        </p:nvSpPr>
        <p:spPr>
          <a:xfrm>
            <a:off x="341664" y="3078186"/>
            <a:ext cx="232409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프로젝트로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배운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ui,ux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디자이너와 소통을 할 수 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 엔드의 생태계를 배웠었다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458247-F9E6-484D-B9FA-84C11A51E155}"/>
              </a:ext>
            </a:extLst>
          </p:cNvPr>
          <p:cNvSpPr/>
          <p:nvPr/>
        </p:nvSpPr>
        <p:spPr>
          <a:xfrm>
            <a:off x="367995" y="5357138"/>
            <a:ext cx="2160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https://www.notion.so/44baa0617f1a403195a08d9b5edd77a2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1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4" y="1307370"/>
            <a:ext cx="9015257" cy="5550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851923" y="313261"/>
            <a:ext cx="197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7926FA-4876-477E-B944-4D8B8525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1004" y="1841158"/>
            <a:ext cx="8409379" cy="436866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99A3686-F0C1-480A-BD01-6F06F95B3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282" y="6099855"/>
            <a:ext cx="8417101" cy="6478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8E6832-A669-41E3-8B48-8D48BCBE33E9}"/>
              </a:ext>
            </a:extLst>
          </p:cNvPr>
          <p:cNvSpPr/>
          <p:nvPr/>
        </p:nvSpPr>
        <p:spPr>
          <a:xfrm>
            <a:off x="279187" y="3184152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진행시기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 2020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2AA3C-B856-4740-81EB-D3813942098D}"/>
              </a:ext>
            </a:extLst>
          </p:cNvPr>
          <p:cNvSpPr txBox="1"/>
          <p:nvPr/>
        </p:nvSpPr>
        <p:spPr>
          <a:xfrm>
            <a:off x="274201" y="1431190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인 프로젝트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방방곡곡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방탈출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 리뷰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50FC9-FF71-48F6-A592-8716F3F9CC5E}"/>
              </a:ext>
            </a:extLst>
          </p:cNvPr>
          <p:cNvSpPr/>
          <p:nvPr/>
        </p:nvSpPr>
        <p:spPr>
          <a:xfrm>
            <a:off x="274201" y="2399459"/>
            <a:ext cx="2414292" cy="4145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C482944-F52C-4BEB-A2CD-8518F3D34E88}"/>
              </a:ext>
            </a:extLst>
          </p:cNvPr>
          <p:cNvGrpSpPr/>
          <p:nvPr/>
        </p:nvGrpSpPr>
        <p:grpSpPr>
          <a:xfrm>
            <a:off x="324416" y="6157570"/>
            <a:ext cx="1969687" cy="307777"/>
            <a:chOff x="324416" y="6157570"/>
            <a:chExt cx="1969687" cy="30777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70515A-83B1-4DA7-89C8-042D110CA89A}"/>
                </a:ext>
              </a:extLst>
            </p:cNvPr>
            <p:cNvSpPr/>
            <p:nvPr/>
          </p:nvSpPr>
          <p:spPr>
            <a:xfrm>
              <a:off x="324416" y="6157570"/>
              <a:ext cx="1969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기여도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7975709-47B2-41F2-B4D8-026EC94F0028}"/>
                </a:ext>
              </a:extLst>
            </p:cNvPr>
            <p:cNvGrpSpPr/>
            <p:nvPr/>
          </p:nvGrpSpPr>
          <p:grpSpPr>
            <a:xfrm>
              <a:off x="1223840" y="6221920"/>
              <a:ext cx="1048649" cy="179077"/>
              <a:chOff x="426791" y="6043502"/>
              <a:chExt cx="1622058" cy="276998"/>
            </a:xfrm>
          </p:grpSpPr>
          <p:sp>
            <p:nvSpPr>
              <p:cNvPr id="43" name="별: 꼭짓점 5개 42">
                <a:extLst>
                  <a:ext uri="{FF2B5EF4-FFF2-40B4-BE49-F238E27FC236}">
                    <a16:creationId xmlns:a16="http://schemas.microsoft.com/office/drawing/2014/main" id="{BD6369A1-BB8C-4363-BAB3-824E0E0C8AC3}"/>
                  </a:ext>
                </a:extLst>
              </p:cNvPr>
              <p:cNvSpPr/>
              <p:nvPr/>
            </p:nvSpPr>
            <p:spPr>
              <a:xfrm>
                <a:off x="426791" y="6043502"/>
                <a:ext cx="276998" cy="276998"/>
              </a:xfrm>
              <a:prstGeom prst="star5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4" name="별: 꼭짓점 5개 43">
                <a:extLst>
                  <a:ext uri="{FF2B5EF4-FFF2-40B4-BE49-F238E27FC236}">
                    <a16:creationId xmlns:a16="http://schemas.microsoft.com/office/drawing/2014/main" id="{F713EABD-559D-41F1-B05A-B31E2E2CF407}"/>
                  </a:ext>
                </a:extLst>
              </p:cNvPr>
              <p:cNvSpPr/>
              <p:nvPr/>
            </p:nvSpPr>
            <p:spPr>
              <a:xfrm>
                <a:off x="763056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5" name="별: 꼭짓점 5개 44">
                <a:extLst>
                  <a:ext uri="{FF2B5EF4-FFF2-40B4-BE49-F238E27FC236}">
                    <a16:creationId xmlns:a16="http://schemas.microsoft.com/office/drawing/2014/main" id="{09F38459-BF0E-4432-B2E9-37426EAE6F3F}"/>
                  </a:ext>
                </a:extLst>
              </p:cNvPr>
              <p:cNvSpPr/>
              <p:nvPr/>
            </p:nvSpPr>
            <p:spPr>
              <a:xfrm>
                <a:off x="1099321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별: 꼭짓점 5개 45">
                <a:extLst>
                  <a:ext uri="{FF2B5EF4-FFF2-40B4-BE49-F238E27FC236}">
                    <a16:creationId xmlns:a16="http://schemas.microsoft.com/office/drawing/2014/main" id="{57E99424-7D6A-4F4F-8CEB-07C464C1AB05}"/>
                  </a:ext>
                </a:extLst>
              </p:cNvPr>
              <p:cNvSpPr/>
              <p:nvPr/>
            </p:nvSpPr>
            <p:spPr>
              <a:xfrm>
                <a:off x="1435586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7" name="별: 꼭짓점 5개 46">
                <a:extLst>
                  <a:ext uri="{FF2B5EF4-FFF2-40B4-BE49-F238E27FC236}">
                    <a16:creationId xmlns:a16="http://schemas.microsoft.com/office/drawing/2014/main" id="{A5B39230-BC62-4D1B-974D-9440D7CA42EE}"/>
                  </a:ext>
                </a:extLst>
              </p:cNvPr>
              <p:cNvSpPr/>
              <p:nvPr/>
            </p:nvSpPr>
            <p:spPr>
              <a:xfrm>
                <a:off x="1771851" y="6043502"/>
                <a:ext cx="276998" cy="276998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34478B-B804-49A7-8452-4CFC5DB8CFB7}"/>
              </a:ext>
            </a:extLst>
          </p:cNvPr>
          <p:cNvSpPr/>
          <p:nvPr/>
        </p:nvSpPr>
        <p:spPr>
          <a:xfrm>
            <a:off x="418073" y="5078478"/>
            <a:ext cx="196968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프로젝트로 다양한 형태의 프론트와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백엔드의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생태계를 확인 하고 공부를 함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64B5AA-890F-44D0-8A2B-F912F13B5838}"/>
              </a:ext>
            </a:extLst>
          </p:cNvPr>
          <p:cNvSpPr/>
          <p:nvPr/>
        </p:nvSpPr>
        <p:spPr>
          <a:xfrm>
            <a:off x="232146" y="3880744"/>
            <a:ext cx="232409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방탈출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전문적으로 알려주는 사이트가 없이 검색을 진행 하기엔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비효울적이라고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생각하여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취미생활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효율성을 높이기 위해 개발을 하게 됨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1DA9EAE4-DEA0-4B09-A2FD-21B724A10E00}"/>
              </a:ext>
            </a:extLst>
          </p:cNvPr>
          <p:cNvSpPr/>
          <p:nvPr/>
        </p:nvSpPr>
        <p:spPr>
          <a:xfrm>
            <a:off x="1860599" y="6208774"/>
            <a:ext cx="179077" cy="1790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F9C262-D785-4034-9A76-8DC35AF898DB}"/>
              </a:ext>
            </a:extLst>
          </p:cNvPr>
          <p:cNvSpPr/>
          <p:nvPr/>
        </p:nvSpPr>
        <p:spPr>
          <a:xfrm>
            <a:off x="324416" y="2484814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방탈출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리뷰 웹페이지 방방곡곡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A6D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C2992DB3-7D93-42F7-BA80-CD8CDD859837}"/>
              </a:ext>
            </a:extLst>
          </p:cNvPr>
          <p:cNvSpPr/>
          <p:nvPr/>
        </p:nvSpPr>
        <p:spPr>
          <a:xfrm>
            <a:off x="2951545" y="98612"/>
            <a:ext cx="7698526" cy="1110775"/>
          </a:xfrm>
          <a:prstGeom prst="wedgeEllipseCallout">
            <a:avLst>
              <a:gd name="adj1" fmla="val -10208"/>
              <a:gd name="adj2" fmla="val 1028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검색하면 </a:t>
            </a:r>
            <a:r>
              <a:rPr lang="ko-KR" altLang="en-US" dirty="0" err="1"/>
              <a:t>방탈출</a:t>
            </a:r>
            <a:r>
              <a:rPr lang="ko-KR" altLang="en-US" dirty="0"/>
              <a:t> 후기들은 많은데 뭔가 </a:t>
            </a:r>
            <a:r>
              <a:rPr lang="ko-KR" altLang="en-US" sz="2800" dirty="0">
                <a:highlight>
                  <a:srgbClr val="00FF00"/>
                </a:highlight>
              </a:rPr>
              <a:t>비효율적인</a:t>
            </a:r>
            <a:r>
              <a:rPr lang="ko-KR" altLang="en-US" sz="3600" dirty="0">
                <a:highlight>
                  <a:srgbClr val="00FF00"/>
                </a:highlight>
              </a:rPr>
              <a:t> </a:t>
            </a:r>
            <a:r>
              <a:rPr lang="ko-KR" altLang="en-US" sz="2800" dirty="0">
                <a:highlight>
                  <a:srgbClr val="00FF00"/>
                </a:highlight>
              </a:rPr>
              <a:t>검색</a:t>
            </a:r>
            <a:r>
              <a:rPr lang="ko-KR" altLang="en-US" sz="2800" dirty="0"/>
              <a:t>을 </a:t>
            </a:r>
            <a:r>
              <a:rPr lang="ko-KR" altLang="en-US" sz="2000" dirty="0"/>
              <a:t>하지 말고</a:t>
            </a:r>
            <a:r>
              <a:rPr lang="ko-KR" altLang="en-US" dirty="0"/>
              <a:t> 만들어 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3F1105-265D-412C-823C-993E71EF2A24}"/>
              </a:ext>
            </a:extLst>
          </p:cNvPr>
          <p:cNvSpPr/>
          <p:nvPr/>
        </p:nvSpPr>
        <p:spPr>
          <a:xfrm flipH="1" flipV="1">
            <a:off x="9296410" y="6203577"/>
            <a:ext cx="98612" cy="1012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1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4" y="1307370"/>
            <a:ext cx="9015257" cy="55506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851923" y="313261"/>
            <a:ext cx="197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7926FA-4876-477E-B944-4D8B8525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703" y="1865870"/>
            <a:ext cx="8387980" cy="433160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99B515-CAA8-4301-892E-706E6842CEF9}"/>
              </a:ext>
            </a:extLst>
          </p:cNvPr>
          <p:cNvSpPr/>
          <p:nvPr/>
        </p:nvSpPr>
        <p:spPr>
          <a:xfrm>
            <a:off x="324416" y="2484814"/>
            <a:ext cx="2324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극복태그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#django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A6D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A6D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50FC9-FF71-48F6-A592-8716F3F9CC5E}"/>
              </a:ext>
            </a:extLst>
          </p:cNvPr>
          <p:cNvSpPr/>
          <p:nvPr/>
        </p:nvSpPr>
        <p:spPr>
          <a:xfrm>
            <a:off x="274201" y="2399459"/>
            <a:ext cx="2414292" cy="4145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34478B-B804-49A7-8452-4CFC5DB8CFB7}"/>
              </a:ext>
            </a:extLst>
          </p:cNvPr>
          <p:cNvSpPr/>
          <p:nvPr/>
        </p:nvSpPr>
        <p:spPr>
          <a:xfrm>
            <a:off x="356360" y="4171404"/>
            <a:ext cx="21606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아쉬웠던 점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백엔드를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처음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배우다보니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미성숙한 부분이 많은 상태로 종료를 하게 되어 다시 프로그램을 자세하게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배워야겠음을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느낌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64B5AA-890F-44D0-8A2B-F912F13B5838}"/>
              </a:ext>
            </a:extLst>
          </p:cNvPr>
          <p:cNvSpPr/>
          <p:nvPr/>
        </p:nvSpPr>
        <p:spPr>
          <a:xfrm>
            <a:off x="356360" y="3051110"/>
            <a:ext cx="232409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프로젝트로</a:t>
            </a: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배운 점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프로젝트를 진행하면서 내 마음대로 제작을 한다는 것이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쉬운건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아니라는 것을 배웠다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458247-F9E6-484D-B9FA-84C11A51E155}"/>
              </a:ext>
            </a:extLst>
          </p:cNvPr>
          <p:cNvSpPr/>
          <p:nvPr/>
        </p:nvSpPr>
        <p:spPr>
          <a:xfrm>
            <a:off x="412199" y="5476318"/>
            <a:ext cx="2160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b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https://www.notion.so/ca3eebe0099145a7b72eafbdd902fffa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11C23-539B-4F7A-8C67-C2239D08F42C}"/>
              </a:ext>
            </a:extLst>
          </p:cNvPr>
          <p:cNvSpPr txBox="1"/>
          <p:nvPr/>
        </p:nvSpPr>
        <p:spPr>
          <a:xfrm>
            <a:off x="319301" y="1473400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인 프로젝트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방방곡곡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방탈출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 리뷰 </a:t>
            </a:r>
          </a:p>
        </p:txBody>
      </p:sp>
    </p:spTree>
    <p:extLst>
      <p:ext uri="{BB962C8B-B14F-4D97-AF65-F5344CB8AC3E}">
        <p14:creationId xmlns:p14="http://schemas.microsoft.com/office/powerpoint/2010/main" val="250654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1E90D3-463A-46CC-BEA8-FC289102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06" y="4025709"/>
            <a:ext cx="2909306" cy="28877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07AC91-9E9A-4768-B39B-30CFBAFD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4396">
            <a:off x="9947059" y="3713417"/>
            <a:ext cx="1968297" cy="28978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83AF3F-59E3-4174-B318-421B011D0FB6}"/>
              </a:ext>
            </a:extLst>
          </p:cNvPr>
          <p:cNvSpPr txBox="1"/>
          <p:nvPr/>
        </p:nvSpPr>
        <p:spPr>
          <a:xfrm>
            <a:off x="10618141" y="313261"/>
            <a:ext cx="12073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AF49E8-7C3F-44AC-9FC6-8B4ED0EA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9B1599-83AC-4596-ADAA-1F7CC54EF762}"/>
              </a:ext>
            </a:extLst>
          </p:cNvPr>
          <p:cNvSpPr txBox="1"/>
          <p:nvPr/>
        </p:nvSpPr>
        <p:spPr>
          <a:xfrm>
            <a:off x="3626274" y="2250999"/>
            <a:ext cx="488787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기획공방 마케팅팀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4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김공방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포트폴리오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2732E6B-421A-45EA-A0E8-A5D0FAE6D6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" b="14615"/>
          <a:stretch/>
        </p:blipFill>
        <p:spPr>
          <a:xfrm>
            <a:off x="1890243" y="1867670"/>
            <a:ext cx="8364927" cy="456785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42E888-274F-45F8-9458-A7A027C39670}"/>
              </a:ext>
            </a:extLst>
          </p:cNvPr>
          <p:cNvSpPr/>
          <p:nvPr/>
        </p:nvSpPr>
        <p:spPr>
          <a:xfrm>
            <a:off x="1870460" y="1782501"/>
            <a:ext cx="8414795" cy="465302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8B9821-7352-478E-BAFE-6205B0178666}"/>
              </a:ext>
            </a:extLst>
          </p:cNvPr>
          <p:cNvSpPr/>
          <p:nvPr/>
        </p:nvSpPr>
        <p:spPr>
          <a:xfrm>
            <a:off x="2092281" y="1946341"/>
            <a:ext cx="461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나만의 웹서비스를 만들기 위한 과정들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E.T.C.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27F790-D4C6-4CF0-AC73-47DA4EC23C40}"/>
              </a:ext>
            </a:extLst>
          </p:cNvPr>
          <p:cNvSpPr/>
          <p:nvPr/>
        </p:nvSpPr>
        <p:spPr>
          <a:xfrm>
            <a:off x="3271453" y="2377234"/>
            <a:ext cx="1168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Frontend –DEV.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02A86C0-7859-493C-A5F5-DB9265341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238" y="3393519"/>
            <a:ext cx="2310774" cy="10816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75CD43B-CA2A-41DC-9515-1A8906D48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4420" y="3402508"/>
            <a:ext cx="2323537" cy="108165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6C9D9FE-06BC-404E-9EA0-ADF60B891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6779" y="5109031"/>
            <a:ext cx="2371754" cy="108165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32C9D9-CD76-4652-95FC-35D6DBB04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1776" y="3385476"/>
            <a:ext cx="1915976" cy="1097741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4B980A1-9654-417C-A407-66308CA58988}"/>
              </a:ext>
            </a:extLst>
          </p:cNvPr>
          <p:cNvSpPr/>
          <p:nvPr/>
        </p:nvSpPr>
        <p:spPr>
          <a:xfrm>
            <a:off x="2158748" y="4480960"/>
            <a:ext cx="1938351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#1.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계산기 만들기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자바스크립트를 이용한 만들기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6BC9D47-5034-477D-9001-6B3374909E2C}"/>
              </a:ext>
            </a:extLst>
          </p:cNvPr>
          <p:cNvSpPr/>
          <p:nvPr/>
        </p:nvSpPr>
        <p:spPr>
          <a:xfrm>
            <a:off x="5207095" y="4485002"/>
            <a:ext cx="2666114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#2.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달력 만들기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자바스크립트를 이용하여 다양한 환경에서 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구사할 수 있다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70C7D8-D2D7-4808-92F7-C309250897E3}"/>
              </a:ext>
            </a:extLst>
          </p:cNvPr>
          <p:cNvSpPr/>
          <p:nvPr/>
        </p:nvSpPr>
        <p:spPr>
          <a:xfrm>
            <a:off x="7734255" y="5780346"/>
            <a:ext cx="1609736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#5.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카카오톡 만들기</a:t>
            </a:r>
          </a:p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과 </a:t>
            </a:r>
            <a:r>
              <a:rPr lang="en-US" altLang="ko-KR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통해 만듦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88D9FC-C5BA-40D0-87D3-58B1A2904A15}"/>
              </a:ext>
            </a:extLst>
          </p:cNvPr>
          <p:cNvSpPr/>
          <p:nvPr/>
        </p:nvSpPr>
        <p:spPr>
          <a:xfrm>
            <a:off x="8015375" y="4480960"/>
            <a:ext cx="2066591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#3.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메모장 만들기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바닐라 자바스크립트를 이용하다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DB5CAAB6-003C-4485-BDE9-D9F1C08ED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8578" y="4941999"/>
            <a:ext cx="2527175" cy="1061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B60AA8-FAE3-4FF7-8E33-E55011C27048}"/>
              </a:ext>
            </a:extLst>
          </p:cNvPr>
          <p:cNvSpPr/>
          <p:nvPr/>
        </p:nvSpPr>
        <p:spPr>
          <a:xfrm>
            <a:off x="1873319" y="2755330"/>
            <a:ext cx="8428149" cy="522998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6D40ECF-27A9-4EE3-8266-67015EA9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4396">
            <a:off x="9932860" y="3671683"/>
            <a:ext cx="1968297" cy="289784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76DD1F7-8041-451A-BABC-4646C5FC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19CAFAD-6AB6-4437-BF2F-477667DCB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3" y="2808344"/>
            <a:ext cx="399260" cy="399260"/>
          </a:xfrm>
          <a:prstGeom prst="ellipse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C2C4FD-05CF-45A0-8D05-7D3E146E00AA}"/>
              </a:ext>
            </a:extLst>
          </p:cNvPr>
          <p:cNvSpPr/>
          <p:nvPr/>
        </p:nvSpPr>
        <p:spPr>
          <a:xfrm>
            <a:off x="2113171" y="6010810"/>
            <a:ext cx="3103735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#4.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트위터 만들기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깔끔하게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시크한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컨셉으로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firebase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react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배움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80806A-1701-4AB0-960B-11C1591D9F19}"/>
              </a:ext>
            </a:extLst>
          </p:cNvPr>
          <p:cNvSpPr/>
          <p:nvPr/>
        </p:nvSpPr>
        <p:spPr>
          <a:xfrm>
            <a:off x="2603413" y="2837484"/>
            <a:ext cx="5597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임효진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8615778-41A6-452C-A285-F5FADA8132DA}"/>
              </a:ext>
            </a:extLst>
          </p:cNvPr>
          <p:cNvSpPr/>
          <p:nvPr/>
        </p:nvSpPr>
        <p:spPr>
          <a:xfrm>
            <a:off x="2603413" y="3018015"/>
            <a:ext cx="26853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다양한 프로그램을 만들면서 소통을 즐기는 사람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D03C0E1-E0E0-4813-BE88-6BDC17D00A14}"/>
              </a:ext>
            </a:extLst>
          </p:cNvPr>
          <p:cNvSpPr/>
          <p:nvPr/>
        </p:nvSpPr>
        <p:spPr>
          <a:xfrm>
            <a:off x="8928752" y="2370937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8CE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2019~2021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78CB0FB-2E0E-41AA-8020-3121BA0F231F}"/>
              </a:ext>
            </a:extLst>
          </p:cNvPr>
          <p:cNvGrpSpPr/>
          <p:nvPr/>
        </p:nvGrpSpPr>
        <p:grpSpPr>
          <a:xfrm>
            <a:off x="9179397" y="2872558"/>
            <a:ext cx="818380" cy="307787"/>
            <a:chOff x="8927443" y="2892127"/>
            <a:chExt cx="818380" cy="30778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939E298-D8E4-4B35-9B86-EB8A4BEC63AF}"/>
                </a:ext>
              </a:extLst>
            </p:cNvPr>
            <p:cNvSpPr/>
            <p:nvPr/>
          </p:nvSpPr>
          <p:spPr>
            <a:xfrm>
              <a:off x="8927443" y="2892127"/>
              <a:ext cx="801019" cy="307787"/>
            </a:xfrm>
            <a:prstGeom prst="rect">
              <a:avLst/>
            </a:prstGeom>
            <a:solidFill>
              <a:srgbClr val="F91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275ED5D-C4C9-47F2-9899-A5B5A2F1E785}"/>
                </a:ext>
              </a:extLst>
            </p:cNvPr>
            <p:cNvGrpSpPr/>
            <p:nvPr/>
          </p:nvGrpSpPr>
          <p:grpSpPr>
            <a:xfrm>
              <a:off x="8990521" y="2953323"/>
              <a:ext cx="276027" cy="185395"/>
              <a:chOff x="8990521" y="2949095"/>
              <a:chExt cx="276027" cy="185395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96AEEE37-C4CA-4D90-9449-31BC754B2EB3}"/>
                  </a:ext>
                </a:extLst>
              </p:cNvPr>
              <p:cNvSpPr/>
              <p:nvPr/>
            </p:nvSpPr>
            <p:spPr>
              <a:xfrm>
                <a:off x="8990521" y="2949095"/>
                <a:ext cx="276027" cy="18539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95DBB36-6C14-4ECB-A4D1-360A6869C335}"/>
                  </a:ext>
                </a:extLst>
              </p:cNvPr>
              <p:cNvSpPr/>
              <p:nvPr/>
            </p:nvSpPr>
            <p:spPr>
              <a:xfrm rot="5400000">
                <a:off x="9065792" y="2987704"/>
                <a:ext cx="125484" cy="108176"/>
              </a:xfrm>
              <a:prstGeom prst="triangle">
                <a:avLst/>
              </a:prstGeom>
              <a:solidFill>
                <a:srgbClr val="F91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D83E80F-AB08-4245-85EC-E03F263E696A}"/>
                </a:ext>
              </a:extLst>
            </p:cNvPr>
            <p:cNvSpPr/>
            <p:nvPr/>
          </p:nvSpPr>
          <p:spPr>
            <a:xfrm>
              <a:off x="9240556" y="2892132"/>
              <a:ext cx="5052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구독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1E04A4F-6A4A-4EE2-B9AB-F693C6048935}"/>
              </a:ext>
            </a:extLst>
          </p:cNvPr>
          <p:cNvGrpSpPr/>
          <p:nvPr/>
        </p:nvGrpSpPr>
        <p:grpSpPr>
          <a:xfrm>
            <a:off x="2171109" y="2368572"/>
            <a:ext cx="1064756" cy="276999"/>
            <a:chOff x="4140029" y="2075974"/>
            <a:chExt cx="1064756" cy="2769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63EF4C3-393A-4AF5-A599-C0D52E543586}"/>
                </a:ext>
              </a:extLst>
            </p:cNvPr>
            <p:cNvSpPr/>
            <p:nvPr/>
          </p:nvSpPr>
          <p:spPr>
            <a:xfrm>
              <a:off x="4140029" y="2091602"/>
              <a:ext cx="1064756" cy="2457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F09450B-054B-4DBB-A1B4-8F27FBE4C9C5}"/>
                </a:ext>
              </a:extLst>
            </p:cNvPr>
            <p:cNvSpPr/>
            <p:nvPr/>
          </p:nvSpPr>
          <p:spPr>
            <a:xfrm>
              <a:off x="4345234" y="2075974"/>
              <a:ext cx="654346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PART3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48089289-8A27-4FE5-97AB-CED4090C66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281" y="2756543"/>
            <a:ext cx="491345" cy="4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1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81670C-25FF-4A8B-AC75-693E5FEC4466}"/>
              </a:ext>
            </a:extLst>
          </p:cNvPr>
          <p:cNvSpPr txBox="1"/>
          <p:nvPr/>
        </p:nvSpPr>
        <p:spPr>
          <a:xfrm>
            <a:off x="2347217" y="205539"/>
            <a:ext cx="749756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소통을 잘하는</a:t>
            </a:r>
          </a:p>
          <a:p>
            <a:pPr algn="ctr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임효진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은 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이런 사람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입니다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4D7FC8-86C5-40CC-A802-C0ED3152AEAD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7FBB6A93-3964-4D11-8215-6D737EA1C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624314"/>
              </p:ext>
            </p:extLst>
          </p:nvPr>
        </p:nvGraphicFramePr>
        <p:xfrm>
          <a:off x="2347216" y="2151529"/>
          <a:ext cx="7553867" cy="398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56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01E90D3-463A-46CC-BEA8-FC289102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06" y="4025709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298405"/>
            <a:ext cx="9015257" cy="555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81670C-25FF-4A8B-AC75-693E5FEC4466}"/>
              </a:ext>
            </a:extLst>
          </p:cNvPr>
          <p:cNvSpPr txBox="1"/>
          <p:nvPr/>
        </p:nvSpPr>
        <p:spPr>
          <a:xfrm>
            <a:off x="2039298" y="205429"/>
            <a:ext cx="806182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의사결정을 잘하는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준비된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임효진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은 이렇습니다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111A1-D69A-4AD1-9245-B74CF00F966B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7D7F059-DBC4-4975-B120-91C08D250F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805722"/>
              </p:ext>
            </p:extLst>
          </p:nvPr>
        </p:nvGraphicFramePr>
        <p:xfrm>
          <a:off x="1877936" y="2296213"/>
          <a:ext cx="8061822" cy="374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C07AC91-9E9A-4768-B39B-30CFBAFD8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94396">
            <a:off x="9932860" y="3671683"/>
            <a:ext cx="1968297" cy="289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1E0A33D3-A662-45EA-B8EC-5F4257ECD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080719"/>
              </p:ext>
            </p:extLst>
          </p:nvPr>
        </p:nvGraphicFramePr>
        <p:xfrm>
          <a:off x="4964947" y="2271814"/>
          <a:ext cx="5245784" cy="3621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2BF56A-5F78-49B4-8FFD-D268F384B150}"/>
              </a:ext>
            </a:extLst>
          </p:cNvPr>
          <p:cNvSpPr/>
          <p:nvPr/>
        </p:nvSpPr>
        <p:spPr>
          <a:xfrm>
            <a:off x="1858357" y="3167748"/>
            <a:ext cx="4656821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ko-KR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임효진</a:t>
            </a:r>
            <a:r>
              <a:rPr lang="en-US" altLang="ko-KR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</a:t>
            </a:r>
            <a:endParaRPr lang="en-US" altLang="ko-KR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기대하고 싶은</a:t>
            </a:r>
            <a:endParaRPr lang="en-US" altLang="ko-KR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미래는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?”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5CA416F9-7CD1-4123-A8AD-417F685536E8}"/>
              </a:ext>
            </a:extLst>
          </p:cNvPr>
          <p:cNvSpPr/>
          <p:nvPr/>
        </p:nvSpPr>
        <p:spPr>
          <a:xfrm>
            <a:off x="6962953" y="0"/>
            <a:ext cx="5245783" cy="1541930"/>
          </a:xfrm>
          <a:prstGeom prst="wedgeEllipseCallout">
            <a:avLst>
              <a:gd name="adj1" fmla="val -40486"/>
              <a:gd name="adj2" fmla="val 7005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87AA9-5A4D-420F-BA09-D1FFF75A410D}"/>
              </a:ext>
            </a:extLst>
          </p:cNvPr>
          <p:cNvSpPr txBox="1"/>
          <p:nvPr/>
        </p:nvSpPr>
        <p:spPr>
          <a:xfrm>
            <a:off x="712262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B1005-132E-44E2-82F2-D56DDF05BCC1}"/>
              </a:ext>
            </a:extLst>
          </p:cNvPr>
          <p:cNvSpPr txBox="1"/>
          <p:nvPr/>
        </p:nvSpPr>
        <p:spPr>
          <a:xfrm>
            <a:off x="7150162" y="394261"/>
            <a:ext cx="47227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개발자의 미래로</a:t>
            </a:r>
            <a:endParaRPr lang="en-US" altLang="ko-KR" dirty="0"/>
          </a:p>
          <a:p>
            <a:r>
              <a:rPr lang="ko-KR" altLang="en-US" dirty="0"/>
              <a:t> 무엇을 </a:t>
            </a:r>
            <a:r>
              <a:rPr lang="ko-KR" alt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우선 순위로 </a:t>
            </a:r>
            <a:r>
              <a:rPr lang="ko-KR" altLang="en-US" dirty="0"/>
              <a:t>두고 싶나요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18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3E8B35-5EA5-4875-ABFE-1E4B4D6489D5}"/>
              </a:ext>
            </a:extLst>
          </p:cNvPr>
          <p:cNvGrpSpPr/>
          <p:nvPr/>
        </p:nvGrpSpPr>
        <p:grpSpPr>
          <a:xfrm>
            <a:off x="5089253" y="3545373"/>
            <a:ext cx="1961913" cy="1961913"/>
            <a:chOff x="7620000" y="1310640"/>
            <a:chExt cx="2316480" cy="231648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A6E60FF-C40C-41FF-AD12-445AAD1A8263}"/>
                </a:ext>
              </a:extLst>
            </p:cNvPr>
            <p:cNvSpPr/>
            <p:nvPr/>
          </p:nvSpPr>
          <p:spPr>
            <a:xfrm rot="5400000">
              <a:off x="8326120" y="1947742"/>
              <a:ext cx="1209040" cy="104227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BD483D-7651-4305-85F8-780AF269EE1F}"/>
                </a:ext>
              </a:extLst>
            </p:cNvPr>
            <p:cNvSpPr/>
            <p:nvPr/>
          </p:nvSpPr>
          <p:spPr>
            <a:xfrm>
              <a:off x="7620000" y="1310640"/>
              <a:ext cx="2316480" cy="2316480"/>
            </a:xfrm>
            <a:prstGeom prst="ellipse">
              <a:avLst/>
            </a:prstGeom>
            <a:noFill/>
            <a:ln w="1905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5F52E3-EDDB-4123-8F7C-6B78D8564A1E}"/>
              </a:ext>
            </a:extLst>
          </p:cNvPr>
          <p:cNvSpPr txBox="1"/>
          <p:nvPr/>
        </p:nvSpPr>
        <p:spPr>
          <a:xfrm>
            <a:off x="5660227" y="594409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2021.01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EE6A44-2CC1-4FAA-A4DC-E11F08D8D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826"/>
          <a:stretch/>
        </p:blipFill>
        <p:spPr>
          <a:xfrm>
            <a:off x="6199282" y="3889268"/>
            <a:ext cx="4215186" cy="2968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41D1B4-863B-41EF-891B-83258A12D4E5}"/>
              </a:ext>
            </a:extLst>
          </p:cNvPr>
          <p:cNvSpPr txBox="1"/>
          <p:nvPr/>
        </p:nvSpPr>
        <p:spPr>
          <a:xfrm>
            <a:off x="3430708" y="2355174"/>
            <a:ext cx="527900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FE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개발자 상반기 공채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임효진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포트폴리오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7952-A9AD-4128-B10A-2C7DFA3EF6CC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6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81670C-25FF-4A8B-AC75-693E5FEC4466}"/>
              </a:ext>
            </a:extLst>
          </p:cNvPr>
          <p:cNvSpPr txBox="1"/>
          <p:nvPr/>
        </p:nvSpPr>
        <p:spPr>
          <a:xfrm>
            <a:off x="1954307" y="2087407"/>
            <a:ext cx="846016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끝이 아닙니다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임효진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의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이야기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를 듣고 싶다면 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C0C0C0"/>
                </a:highlight>
                <a:latin typeface="돋움" panose="020B0600000101010101" pitchFamily="50" charset="-127"/>
                <a:ea typeface="돋움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으로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놀러오세요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BD483D-7651-4305-85F8-780AF269EE1F}"/>
              </a:ext>
            </a:extLst>
          </p:cNvPr>
          <p:cNvSpPr/>
          <p:nvPr/>
        </p:nvSpPr>
        <p:spPr>
          <a:xfrm>
            <a:off x="5089253" y="3545373"/>
            <a:ext cx="1961913" cy="1961913"/>
          </a:xfrm>
          <a:prstGeom prst="ellipse">
            <a:avLst/>
          </a:prstGeom>
          <a:noFill/>
          <a:ln w="190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F52E3-EDDB-4123-8F7C-6B78D8564A1E}"/>
              </a:ext>
            </a:extLst>
          </p:cNvPr>
          <p:cNvSpPr txBox="1"/>
          <p:nvPr/>
        </p:nvSpPr>
        <p:spPr>
          <a:xfrm>
            <a:off x="2082879" y="5689290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FE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개발자 상반기 공채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임효진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7EEDFF4-5ED7-4366-A3BD-7FFA6A296DDA}"/>
              </a:ext>
            </a:extLst>
          </p:cNvPr>
          <p:cNvGrpSpPr/>
          <p:nvPr/>
        </p:nvGrpSpPr>
        <p:grpSpPr>
          <a:xfrm>
            <a:off x="5671971" y="3978864"/>
            <a:ext cx="796477" cy="1094931"/>
            <a:chOff x="5567680" y="4025709"/>
            <a:chExt cx="796477" cy="10949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37FDB0-E7BA-4C0A-9C50-21CE600EAF4B}"/>
                </a:ext>
              </a:extLst>
            </p:cNvPr>
            <p:cNvSpPr/>
            <p:nvPr/>
          </p:nvSpPr>
          <p:spPr>
            <a:xfrm>
              <a:off x="5567680" y="4025709"/>
              <a:ext cx="298574" cy="10949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D435F2-4668-45B1-92E8-23A7AFAB90F5}"/>
                </a:ext>
              </a:extLst>
            </p:cNvPr>
            <p:cNvSpPr/>
            <p:nvPr/>
          </p:nvSpPr>
          <p:spPr>
            <a:xfrm>
              <a:off x="6065583" y="4025709"/>
              <a:ext cx="298574" cy="10949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057D1A1-D957-400A-B22B-6C216D8D47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826"/>
          <a:stretch/>
        </p:blipFill>
        <p:spPr>
          <a:xfrm>
            <a:off x="6199282" y="3889268"/>
            <a:ext cx="4215186" cy="2968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576ADD-C51A-4E92-B472-601333A4E212}"/>
              </a:ext>
            </a:extLst>
          </p:cNvPr>
          <p:cNvSpPr txBox="1"/>
          <p:nvPr/>
        </p:nvSpPr>
        <p:spPr>
          <a:xfrm>
            <a:off x="9842090" y="313261"/>
            <a:ext cx="1983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10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654CAE-4BEB-45CD-9277-792A8F7E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04" y="1312160"/>
            <a:ext cx="9015257" cy="55506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311A51-E985-466F-80EC-47012EE7E0B2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BEA2A-1F64-4EAD-92EA-5AA2A29BE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28" y="1828971"/>
            <a:ext cx="8392608" cy="4581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0BB5E5-3172-4FDF-B632-1BA448B8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FD5177A-F6A1-4827-978E-FEABF0C9EB7E}"/>
                  </a:ext>
                </a:extLst>
              </p14:cNvPr>
              <p14:cNvContentPartPr/>
              <p14:nvPr/>
            </p14:nvContentPartPr>
            <p14:xfrm>
              <a:off x="3331101" y="5188454"/>
              <a:ext cx="517680" cy="18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FD5177A-F6A1-4827-978E-FEABF0C9EB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3101" y="5152814"/>
                <a:ext cx="553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A5C837D-55D6-43EE-9F6E-3DE71D45AF06}"/>
                  </a:ext>
                </a:extLst>
              </p14:cNvPr>
              <p14:cNvContentPartPr/>
              <p14:nvPr/>
            </p14:nvContentPartPr>
            <p14:xfrm>
              <a:off x="3621261" y="2966894"/>
              <a:ext cx="3619800" cy="133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A5C837D-55D6-43EE-9F6E-3DE71D45AF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7621" y="2859254"/>
                <a:ext cx="3727440" cy="349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2F6256C9-F2D7-4F18-B3AD-E5FABC5EBCBB}"/>
              </a:ext>
            </a:extLst>
          </p:cNvPr>
          <p:cNvSpPr/>
          <p:nvPr/>
        </p:nvSpPr>
        <p:spPr>
          <a:xfrm>
            <a:off x="98611" y="56577"/>
            <a:ext cx="7008949" cy="1501984"/>
          </a:xfrm>
          <a:prstGeom prst="wedgeEllipseCallout">
            <a:avLst>
              <a:gd name="adj1" fmla="val -475"/>
              <a:gd name="adj2" fmla="val 6667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highlight>
                  <a:srgbClr val="00FFFF"/>
                </a:highlight>
              </a:rPr>
              <a:t>“</a:t>
            </a:r>
            <a:r>
              <a:rPr lang="ko-KR" altLang="en-US" sz="3600" b="1" dirty="0" err="1">
                <a:highlight>
                  <a:srgbClr val="00FFFF"/>
                </a:highlight>
              </a:rPr>
              <a:t>프론트앤드</a:t>
            </a:r>
            <a:r>
              <a:rPr lang="ko-KR" altLang="en-US" sz="3600" b="1" dirty="0">
                <a:highlight>
                  <a:srgbClr val="00FFFF"/>
                </a:highlight>
              </a:rPr>
              <a:t> 개발자</a:t>
            </a:r>
            <a:r>
              <a:rPr lang="en-US" altLang="ko-KR" sz="3600" b="1" dirty="0">
                <a:highlight>
                  <a:srgbClr val="00FFFF"/>
                </a:highlight>
              </a:rPr>
              <a:t>” </a:t>
            </a:r>
            <a:r>
              <a:rPr lang="ko-KR" altLang="en-US" sz="3600" b="1" dirty="0"/>
              <a:t>에 </a:t>
            </a:r>
            <a:r>
              <a:rPr lang="ko-KR" altLang="en-US" sz="2800" b="1" dirty="0"/>
              <a:t>대해 설명해주세요</a:t>
            </a:r>
            <a:r>
              <a:rPr lang="en-US" altLang="ko-KR" sz="2800" b="1" dirty="0"/>
              <a:t>!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DB8A1-BF97-4C2B-87A8-9FF741311909}"/>
              </a:ext>
            </a:extLst>
          </p:cNvPr>
          <p:cNvSpPr txBox="1"/>
          <p:nvPr/>
        </p:nvSpPr>
        <p:spPr>
          <a:xfrm>
            <a:off x="2020131" y="5617075"/>
            <a:ext cx="8377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개발자와 비개발자 사이의 </a:t>
            </a:r>
            <a:r>
              <a:rPr lang="ko-KR" altLang="en-US" sz="2400" dirty="0">
                <a:highlight>
                  <a:srgbClr val="FFFF00"/>
                </a:highlight>
              </a:rPr>
              <a:t>소통</a:t>
            </a:r>
            <a:r>
              <a:rPr lang="ko-KR" altLang="en-US" dirty="0"/>
              <a:t>에 대해 </a:t>
            </a:r>
            <a:r>
              <a:rPr lang="ko-KR" altLang="en-US" sz="2400" dirty="0">
                <a:highlight>
                  <a:srgbClr val="00FF00"/>
                </a:highlight>
              </a:rPr>
              <a:t>열정적</a:t>
            </a:r>
            <a:r>
              <a:rPr lang="ko-KR" altLang="en-US" dirty="0">
                <a:highlight>
                  <a:srgbClr val="00FF00"/>
                </a:highlight>
              </a:rPr>
              <a:t> </a:t>
            </a:r>
            <a:r>
              <a:rPr lang="ko-KR" altLang="en-US" dirty="0"/>
              <a:t>으로 고민하고 </a:t>
            </a:r>
            <a:r>
              <a:rPr lang="ko-KR" altLang="en-US" sz="2400" dirty="0">
                <a:highlight>
                  <a:srgbClr val="00FFFF"/>
                </a:highlight>
              </a:rPr>
              <a:t>이해</a:t>
            </a:r>
            <a:r>
              <a:rPr lang="ko-KR" altLang="en-US" dirty="0"/>
              <a:t>하려고 노력하여 </a:t>
            </a:r>
            <a:r>
              <a:rPr lang="ko-KR" altLang="en-US" sz="2400" dirty="0">
                <a:highlight>
                  <a:srgbClr val="FF00FF"/>
                </a:highlight>
              </a:rPr>
              <a:t>문제해결능력을</a:t>
            </a:r>
            <a:r>
              <a:rPr lang="ko-KR" altLang="en-US" sz="2400" dirty="0"/>
              <a:t> 발휘하는 개발자</a:t>
            </a:r>
            <a:r>
              <a:rPr lang="ko-KR" altLang="en-US" dirty="0"/>
              <a:t> </a:t>
            </a:r>
            <a:r>
              <a:rPr lang="en-US" altLang="ko-KR" dirty="0"/>
              <a:t>!!!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D0DC43D-E26B-4CED-BADE-4C1C2FFCA5FB}"/>
                  </a:ext>
                </a:extLst>
              </p14:cNvPr>
              <p14:cNvContentPartPr/>
              <p14:nvPr/>
            </p14:nvContentPartPr>
            <p14:xfrm>
              <a:off x="4982061" y="5163254"/>
              <a:ext cx="47088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D0DC43D-E26B-4CED-BADE-4C1C2FFCA5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6421" y="5091614"/>
                <a:ext cx="542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86F9C3-446E-4768-B733-CCC463375A39}"/>
                  </a:ext>
                </a:extLst>
              </p14:cNvPr>
              <p14:cNvContentPartPr/>
              <p14:nvPr/>
            </p14:nvContentPartPr>
            <p14:xfrm>
              <a:off x="6570741" y="5143814"/>
              <a:ext cx="500400" cy="28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86F9C3-446E-4768-B733-CCC463375A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4741" y="5072174"/>
                <a:ext cx="572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A97BAAC-20BC-4A3B-913D-21D74F1316F0}"/>
                  </a:ext>
                </a:extLst>
              </p14:cNvPr>
              <p14:cNvContentPartPr/>
              <p14:nvPr/>
            </p14:nvContentPartPr>
            <p14:xfrm>
              <a:off x="7905621" y="5163254"/>
              <a:ext cx="10699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A97BAAC-20BC-4A3B-913D-21D74F1316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69981" y="5091614"/>
                <a:ext cx="1141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93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93" y="1288503"/>
            <a:ext cx="9015257" cy="55506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244AFE-DE4A-4C92-9802-ABD191C6E74F}"/>
              </a:ext>
            </a:extLst>
          </p:cNvPr>
          <p:cNvSpPr/>
          <p:nvPr/>
        </p:nvSpPr>
        <p:spPr>
          <a:xfrm>
            <a:off x="3473089" y="2062512"/>
            <a:ext cx="2324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임효진 </a:t>
            </a:r>
            <a:b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(Lim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Hyo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Jin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)</a:t>
            </a: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FEEACD-CC19-437F-8D79-CFD5995B09BE}"/>
              </a:ext>
            </a:extLst>
          </p:cNvPr>
          <p:cNvSpPr txBox="1"/>
          <p:nvPr/>
        </p:nvSpPr>
        <p:spPr>
          <a:xfrm>
            <a:off x="31391" y="1421417"/>
            <a:ext cx="2989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공채지원자 임효진 포트폴리오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9A3686-F0C1-480A-BD01-6F06F95B3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4189" y="6099855"/>
            <a:ext cx="8414862" cy="64788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BA235D-46D0-463F-9B37-BAC92E43A707}"/>
              </a:ext>
            </a:extLst>
          </p:cNvPr>
          <p:cNvGrpSpPr/>
          <p:nvPr/>
        </p:nvGrpSpPr>
        <p:grpSpPr>
          <a:xfrm>
            <a:off x="8353086" y="2573320"/>
            <a:ext cx="424870" cy="424870"/>
            <a:chOff x="7532670" y="2945738"/>
            <a:chExt cx="483262" cy="48326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58C0A09-84B3-4325-AE2A-514D4CD0AE5F}"/>
                </a:ext>
              </a:extLst>
            </p:cNvPr>
            <p:cNvSpPr/>
            <p:nvPr/>
          </p:nvSpPr>
          <p:spPr>
            <a:xfrm>
              <a:off x="7532670" y="2945738"/>
              <a:ext cx="483262" cy="48326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BCFD2C-172C-4B64-8C58-4610D314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3643" y="3053335"/>
              <a:ext cx="321317" cy="26806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228608-219C-41ED-9520-961481CB8491}"/>
              </a:ext>
            </a:extLst>
          </p:cNvPr>
          <p:cNvGrpSpPr/>
          <p:nvPr/>
        </p:nvGrpSpPr>
        <p:grpSpPr>
          <a:xfrm>
            <a:off x="8336261" y="2015995"/>
            <a:ext cx="424870" cy="424870"/>
            <a:chOff x="4835517" y="2525386"/>
            <a:chExt cx="483262" cy="48326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E3A0712-E491-4187-9BBF-F98642E4AB36}"/>
                </a:ext>
              </a:extLst>
            </p:cNvPr>
            <p:cNvSpPr/>
            <p:nvPr/>
          </p:nvSpPr>
          <p:spPr>
            <a:xfrm>
              <a:off x="4835517" y="2525386"/>
              <a:ext cx="483262" cy="48326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B06BF4-61E0-4920-B5EC-A133D72CB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7829" y="2654267"/>
              <a:ext cx="318638" cy="2255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4084E8-E864-413D-9308-2336D4F16EA7}"/>
              </a:ext>
            </a:extLst>
          </p:cNvPr>
          <p:cNvGrpSpPr/>
          <p:nvPr/>
        </p:nvGrpSpPr>
        <p:grpSpPr>
          <a:xfrm>
            <a:off x="5559456" y="2015995"/>
            <a:ext cx="424870" cy="424870"/>
            <a:chOff x="5393912" y="3111540"/>
            <a:chExt cx="483262" cy="48326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592689D-541F-4451-95B9-291E6AD0FB51}"/>
                </a:ext>
              </a:extLst>
            </p:cNvPr>
            <p:cNvSpPr/>
            <p:nvPr/>
          </p:nvSpPr>
          <p:spPr>
            <a:xfrm>
              <a:off x="5393912" y="3111540"/>
              <a:ext cx="483262" cy="48326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95C15A-523B-4AA1-AEF0-B27BB6E51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9218" y="3166634"/>
              <a:ext cx="372651" cy="373075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FBD0F73-FC82-43A6-BDED-91902DFEB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314" y="2349304"/>
            <a:ext cx="1883953" cy="251459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C52480-8AA8-45E9-9314-D3F43B75A771}"/>
              </a:ext>
            </a:extLst>
          </p:cNvPr>
          <p:cNvSpPr/>
          <p:nvPr/>
        </p:nvSpPr>
        <p:spPr>
          <a:xfrm>
            <a:off x="3455826" y="3274145"/>
            <a:ext cx="4395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Education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482CF00-9880-48C0-9AC9-C23CBB1F81FC}"/>
              </a:ext>
            </a:extLst>
          </p:cNvPr>
          <p:cNvCxnSpPr/>
          <p:nvPr/>
        </p:nvCxnSpPr>
        <p:spPr>
          <a:xfrm>
            <a:off x="3473089" y="3149904"/>
            <a:ext cx="7971266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6AFC579-4908-4998-85CE-4CB8C332076E}"/>
              </a:ext>
            </a:extLst>
          </p:cNvPr>
          <p:cNvCxnSpPr/>
          <p:nvPr/>
        </p:nvCxnSpPr>
        <p:spPr>
          <a:xfrm>
            <a:off x="3473089" y="3678822"/>
            <a:ext cx="7971266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129200D-1E6C-4EDA-AF1C-C57CBF6A7444}"/>
              </a:ext>
            </a:extLst>
          </p:cNvPr>
          <p:cNvCxnSpPr/>
          <p:nvPr/>
        </p:nvCxnSpPr>
        <p:spPr>
          <a:xfrm>
            <a:off x="3473089" y="4437010"/>
            <a:ext cx="7971266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7C03FC-1A71-4A32-950C-68EA61A6F3CB}"/>
              </a:ext>
            </a:extLst>
          </p:cNvPr>
          <p:cNvSpPr/>
          <p:nvPr/>
        </p:nvSpPr>
        <p:spPr>
          <a:xfrm>
            <a:off x="3455826" y="3777854"/>
            <a:ext cx="1595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Experiences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FBACBA-0F9A-4F01-B082-1D7EBFA5958A}"/>
              </a:ext>
            </a:extLst>
          </p:cNvPr>
          <p:cNvSpPr/>
          <p:nvPr/>
        </p:nvSpPr>
        <p:spPr>
          <a:xfrm>
            <a:off x="3455826" y="4578871"/>
            <a:ext cx="4395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Skill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6DBD7D-937A-464A-ABE1-064113816D5C}"/>
              </a:ext>
            </a:extLst>
          </p:cNvPr>
          <p:cNvSpPr/>
          <p:nvPr/>
        </p:nvSpPr>
        <p:spPr>
          <a:xfrm>
            <a:off x="5068954" y="3777854"/>
            <a:ext cx="4301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2020.10~ 2021.02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바이오데이터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인력양성 사업단 팀원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2018.09~ 2018.12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㈜ 공간정보기술 팀원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2016.01~ 2016.07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㈜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이노플레이스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팀원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음식주문 접수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5D91575-1BB6-4554-BD6D-6731B2122B5B}"/>
              </a:ext>
            </a:extLst>
          </p:cNvPr>
          <p:cNvSpPr/>
          <p:nvPr/>
        </p:nvSpPr>
        <p:spPr>
          <a:xfrm>
            <a:off x="5003682" y="5485162"/>
            <a:ext cx="5096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https://www.notion.so/c2253a8929124f56820e3e57719c57f9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A481DBC-69FE-42CD-BF31-748FF30BE845}"/>
              </a:ext>
            </a:extLst>
          </p:cNvPr>
          <p:cNvCxnSpPr/>
          <p:nvPr/>
        </p:nvCxnSpPr>
        <p:spPr>
          <a:xfrm>
            <a:off x="3473089" y="5354542"/>
            <a:ext cx="7971266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59078B-F4BE-4108-8F82-447CED7E789D}"/>
              </a:ext>
            </a:extLst>
          </p:cNvPr>
          <p:cNvSpPr/>
          <p:nvPr/>
        </p:nvSpPr>
        <p:spPr>
          <a:xfrm>
            <a:off x="5068954" y="3274145"/>
            <a:ext cx="3486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2021.02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가톨릭대학교 컴퓨터정보공학부 졸업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C1A598-C7D4-4722-B607-DF08C6A657C7}"/>
              </a:ext>
            </a:extLst>
          </p:cNvPr>
          <p:cNvSpPr/>
          <p:nvPr/>
        </p:nvSpPr>
        <p:spPr>
          <a:xfrm>
            <a:off x="8823039" y="2647256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010-9820-1070</a:t>
            </a:r>
            <a:endParaRPr lang="ko-KR" altLang="en-US" sz="12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E3D015B-A79F-4515-AC4E-FFD3BB42A52A}"/>
              </a:ext>
            </a:extLst>
          </p:cNvPr>
          <p:cNvSpPr/>
          <p:nvPr/>
        </p:nvSpPr>
        <p:spPr>
          <a:xfrm>
            <a:off x="8833497" y="2089931"/>
            <a:ext cx="21226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8"/>
              </a:rPr>
              <a:t>ggamjige8888@naver.com</a:t>
            </a:r>
            <a:endParaRPr lang="ko-KR" altLang="en-US" sz="12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C4EAB07-D66E-448F-8143-F77B68A73357}"/>
              </a:ext>
            </a:extLst>
          </p:cNvPr>
          <p:cNvGrpSpPr/>
          <p:nvPr/>
        </p:nvGrpSpPr>
        <p:grpSpPr>
          <a:xfrm>
            <a:off x="5562024" y="2573320"/>
            <a:ext cx="424870" cy="424870"/>
            <a:chOff x="5562024" y="2573320"/>
            <a:chExt cx="424870" cy="42487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04D6305-C89D-4230-8BC4-41AAB8B9EAA8}"/>
                </a:ext>
              </a:extLst>
            </p:cNvPr>
            <p:cNvSpPr/>
            <p:nvPr/>
          </p:nvSpPr>
          <p:spPr>
            <a:xfrm>
              <a:off x="5562024" y="2573320"/>
              <a:ext cx="424870" cy="4248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AD1A925-A3C4-4665-985F-EDC464363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2584" y="2628030"/>
              <a:ext cx="243751" cy="315451"/>
            </a:xfrm>
            <a:prstGeom prst="rect">
              <a:avLst/>
            </a:prstGeom>
          </p:spPr>
        </p:pic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1FD2F63-6490-40C7-B1BD-2EB6F5DF0570}"/>
              </a:ext>
            </a:extLst>
          </p:cNvPr>
          <p:cNvSpPr/>
          <p:nvPr/>
        </p:nvSpPr>
        <p:spPr>
          <a:xfrm>
            <a:off x="6132928" y="2636973"/>
            <a:ext cx="2133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10"/>
              </a:rPr>
              <a:t>https://github.com/hyo814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E96811-7B20-42A7-9BD3-28771290EAEF}"/>
              </a:ext>
            </a:extLst>
          </p:cNvPr>
          <p:cNvSpPr/>
          <p:nvPr/>
        </p:nvSpPr>
        <p:spPr>
          <a:xfrm>
            <a:off x="6132928" y="2089931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신입 개발자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1DC5A5-776C-41BB-9C73-CABAA05568BB}"/>
              </a:ext>
            </a:extLst>
          </p:cNvPr>
          <p:cNvSpPr/>
          <p:nvPr/>
        </p:nvSpPr>
        <p:spPr>
          <a:xfrm>
            <a:off x="164986" y="5251305"/>
            <a:ext cx="268700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경청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잘합니다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.”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42AE1C-39C0-4C6A-9161-184D8CE91584}"/>
              </a:ext>
            </a:extLst>
          </p:cNvPr>
          <p:cNvSpPr/>
          <p:nvPr/>
        </p:nvSpPr>
        <p:spPr>
          <a:xfrm>
            <a:off x="3473089" y="5485162"/>
            <a:ext cx="4395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D76E5E-DFB3-4CE6-9081-5D3F40C19D66}"/>
              </a:ext>
            </a:extLst>
          </p:cNvPr>
          <p:cNvSpPr/>
          <p:nvPr/>
        </p:nvSpPr>
        <p:spPr>
          <a:xfrm>
            <a:off x="5068954" y="4579784"/>
            <a:ext cx="5795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 , Java Script, HTML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등을 이용한 프론트 엔드 경험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ERP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정보관리사 자격증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컴퓨터활용능력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 자격증 등 다양한 자격증 보유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4A2DEE2-D335-4EA7-B44A-A580D600EBEC}"/>
                  </a:ext>
                </a:extLst>
              </p14:cNvPr>
              <p14:cNvContentPartPr/>
              <p14:nvPr/>
            </p14:nvContentPartPr>
            <p14:xfrm>
              <a:off x="3737541" y="3864409"/>
              <a:ext cx="845640" cy="47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4A2DEE2-D335-4EA7-B44A-A580D600EB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9541" y="3828769"/>
                <a:ext cx="881280" cy="119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EA77271D-77BC-4E6C-870C-8AE0EA020233}"/>
              </a:ext>
            </a:extLst>
          </p:cNvPr>
          <p:cNvSpPr/>
          <p:nvPr/>
        </p:nvSpPr>
        <p:spPr>
          <a:xfrm>
            <a:off x="4259935" y="53790"/>
            <a:ext cx="6336660" cy="1083723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5A783-C81F-4F9D-8F28-4542DED7CEAE}"/>
              </a:ext>
            </a:extLst>
          </p:cNvPr>
          <p:cNvSpPr txBox="1"/>
          <p:nvPr/>
        </p:nvSpPr>
        <p:spPr>
          <a:xfrm>
            <a:off x="5272064" y="248633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임효진은</a:t>
            </a:r>
            <a:r>
              <a:rPr lang="ko-KR" altLang="en-US" sz="2400" b="1" dirty="0"/>
              <a:t> </a:t>
            </a:r>
            <a:r>
              <a:rPr lang="ko-KR" altLang="en-US" sz="3200" b="1" dirty="0">
                <a:highlight>
                  <a:srgbClr val="FFFF00"/>
                </a:highlight>
              </a:rPr>
              <a:t>어떤 사람</a:t>
            </a:r>
            <a:r>
              <a:rPr lang="ko-KR" altLang="en-US" sz="3200" b="1" dirty="0"/>
              <a:t> </a:t>
            </a:r>
            <a:r>
              <a:rPr lang="ko-KR" altLang="en-US" sz="2400" b="1" dirty="0"/>
              <a:t>인가요</a:t>
            </a:r>
            <a:r>
              <a:rPr lang="en-US" altLang="ko-KR" sz="2400" b="1" dirty="0"/>
              <a:t>?</a:t>
            </a:r>
            <a:endParaRPr lang="ko-KR" altLang="en-US" sz="16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004C77-148F-4DE9-AA97-D400AD9F6E1C}"/>
              </a:ext>
            </a:extLst>
          </p:cNvPr>
          <p:cNvSpPr/>
          <p:nvPr/>
        </p:nvSpPr>
        <p:spPr>
          <a:xfrm flipH="1" flipV="1">
            <a:off x="3810003" y="6203577"/>
            <a:ext cx="98612" cy="1012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4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12" y="1307370"/>
            <a:ext cx="9015257" cy="5550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FEEACD-CC19-437F-8D79-CFD5995B09BE}"/>
              </a:ext>
            </a:extLst>
          </p:cNvPr>
          <p:cNvSpPr txBox="1"/>
          <p:nvPr/>
        </p:nvSpPr>
        <p:spPr>
          <a:xfrm>
            <a:off x="31391" y="1415313"/>
            <a:ext cx="2989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공채지원자 임효진 포트폴리오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FBD0F73-FC82-43A6-BDED-91902DFE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314" y="2349304"/>
            <a:ext cx="1883953" cy="251459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C52480-8AA8-45E9-9314-D3F43B75A771}"/>
              </a:ext>
            </a:extLst>
          </p:cNvPr>
          <p:cNvSpPr/>
          <p:nvPr/>
        </p:nvSpPr>
        <p:spPr>
          <a:xfrm>
            <a:off x="3455825" y="2151706"/>
            <a:ext cx="4395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지원동기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129200D-1E6C-4EDA-AF1C-C57CBF6A7444}"/>
              </a:ext>
            </a:extLst>
          </p:cNvPr>
          <p:cNvCxnSpPr/>
          <p:nvPr/>
        </p:nvCxnSpPr>
        <p:spPr>
          <a:xfrm>
            <a:off x="3543307" y="3495709"/>
            <a:ext cx="7971266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FBACBA-0F9A-4F01-B082-1D7EBFA5958A}"/>
              </a:ext>
            </a:extLst>
          </p:cNvPr>
          <p:cNvSpPr/>
          <p:nvPr/>
        </p:nvSpPr>
        <p:spPr>
          <a:xfrm>
            <a:off x="3543307" y="3623182"/>
            <a:ext cx="4395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나만의 키워드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59078B-F4BE-4108-8F82-447CED7E789D}"/>
              </a:ext>
            </a:extLst>
          </p:cNvPr>
          <p:cNvSpPr/>
          <p:nvPr/>
        </p:nvSpPr>
        <p:spPr>
          <a:xfrm>
            <a:off x="4749138" y="2145904"/>
            <a:ext cx="6875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편입 하기 전 주문 접수 아르바이트 및 사이트 교정 하는 업체를 다니면서 웹서비스로 다양한 사람들이 도움을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Cambria" panose="02040503050406030204" pitchFamily="18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얻고 이용한다는 점이 저에게 단순한 서비스직이나 혹은 사무직이 아닌 개발을 하고 싶다는 생각이 들어 편입을 하여 컴퓨터에 대해 배우게 되었습니다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Cambria" panose="02040503050406030204" pitchFamily="18" charset="0"/>
              </a:rPr>
              <a:t>.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소통을 잘한다는 점을 기반으로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Cambria" panose="02040503050406030204" pitchFamily="18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비개발자에게는 따뜻함이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Cambria" panose="02040503050406030204" pitchFamily="18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묻어나오는 서비스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Cambria" panose="02040503050406030204" pitchFamily="18" charset="0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개발자에게는 병목현상이 최소화 될 수 있도록 하는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열정으로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소통과 의견 존중을 통해 편리함을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느끼고 소통 과정 중에서도  친절함과 따뜻한 마음을 웹 서비스로도 전달 할 수 있는 사람이 되고 싶습니다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1DC5A5-776C-41BB-9C73-CABAA05568BB}"/>
              </a:ext>
            </a:extLst>
          </p:cNvPr>
          <p:cNvSpPr/>
          <p:nvPr/>
        </p:nvSpPr>
        <p:spPr>
          <a:xfrm>
            <a:off x="164986" y="5251305"/>
            <a:ext cx="268700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의견확인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잘합니다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.”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B0B0915D-27A0-4F95-82DC-86885ACA9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693847"/>
              </p:ext>
            </p:extLst>
          </p:nvPr>
        </p:nvGraphicFramePr>
        <p:xfrm>
          <a:off x="3543307" y="3645185"/>
          <a:ext cx="3309874" cy="268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5864E7-AFBC-49B7-B53F-48B4867396AA}"/>
              </a:ext>
            </a:extLst>
          </p:cNvPr>
          <p:cNvSpPr/>
          <p:nvPr/>
        </p:nvSpPr>
        <p:spPr>
          <a:xfrm>
            <a:off x="6853181" y="4248874"/>
            <a:ext cx="4635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개발자가 아닌 상태에서의 사회생활과 학부시절 개발자로써 공부를 하면서 느끼게 된 경우가 많았습니다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개발자로써 개발자와 비개발자의 필요사항을 충족하며 서로 상호 작용을 하기 위해서 소통이 필요하다는 것을 깊게 이해했습니다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소통을 위한 순서로는 경청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의견 확인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의견 수정 등의 반복 과정을 통해 완성으로 이어달리기를 합니다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40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162" y="1269695"/>
            <a:ext cx="9015257" cy="5550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FEEACD-CC19-437F-8D79-CFD5995B09BE}"/>
              </a:ext>
            </a:extLst>
          </p:cNvPr>
          <p:cNvSpPr txBox="1"/>
          <p:nvPr/>
        </p:nvSpPr>
        <p:spPr>
          <a:xfrm>
            <a:off x="13526" y="1421417"/>
            <a:ext cx="2989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공채지원자 임효진 포트폴리오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#Profile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1D3F-98B6-4550-98E3-8E02FC5F2B19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FBD0F73-FC82-43A6-BDED-91902DFE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314" y="2349304"/>
            <a:ext cx="1883953" cy="25145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1DC5A5-776C-41BB-9C73-CABAA05568BB}"/>
              </a:ext>
            </a:extLst>
          </p:cNvPr>
          <p:cNvSpPr/>
          <p:nvPr/>
        </p:nvSpPr>
        <p:spPr>
          <a:xfrm>
            <a:off x="164986" y="5251305"/>
            <a:ext cx="268700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의사결정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잘합니다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.”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74A095AC-4B23-4B25-B65B-C27FD4188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02" y="1828800"/>
            <a:ext cx="8383283" cy="4571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E98E6497-47C1-45D8-951E-F9C7D5AEBDE9}"/>
                  </a:ext>
                </a:extLst>
              </p14:cNvPr>
              <p14:cNvContentPartPr/>
              <p14:nvPr/>
            </p14:nvContentPartPr>
            <p14:xfrm>
              <a:off x="6338181" y="4035049"/>
              <a:ext cx="280800" cy="1224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E98E6497-47C1-45D8-951E-F9C7D5AEBD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0541" y="3999049"/>
                <a:ext cx="31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FD559755-71B7-46AE-9098-A5C7CF890986}"/>
                  </a:ext>
                </a:extLst>
              </p14:cNvPr>
              <p14:cNvContentPartPr/>
              <p14:nvPr/>
            </p14:nvContentPartPr>
            <p14:xfrm>
              <a:off x="5147661" y="6216289"/>
              <a:ext cx="1161360" cy="6084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FD559755-71B7-46AE-9098-A5C7CF890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0021" y="6180289"/>
                <a:ext cx="1197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624AF12A-83EB-4FF5-B70D-613C82DB6D02}"/>
                  </a:ext>
                </a:extLst>
              </p14:cNvPr>
              <p14:cNvContentPartPr/>
              <p14:nvPr/>
            </p14:nvContentPartPr>
            <p14:xfrm>
              <a:off x="6719781" y="6259129"/>
              <a:ext cx="1551960" cy="52920"/>
            </p14:xfrm>
          </p:contentPart>
        </mc:Choice>
        <mc:Fallback xmlns=""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624AF12A-83EB-4FF5-B70D-613C82DB6D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1781" y="6223129"/>
                <a:ext cx="15876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9AB438B4-F02C-4043-B586-6582CB857B56}"/>
                  </a:ext>
                </a:extLst>
              </p14:cNvPr>
              <p14:cNvContentPartPr/>
              <p14:nvPr/>
            </p14:nvContentPartPr>
            <p14:xfrm>
              <a:off x="8701941" y="6252289"/>
              <a:ext cx="1389240" cy="30960"/>
            </p14:xfrm>
          </p:contentPart>
        </mc:Choice>
        <mc:Fallback xmlns=""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9AB438B4-F02C-4043-B586-6582CB857B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83941" y="6216649"/>
                <a:ext cx="1424880" cy="10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13E70598-C5C2-48B9-ADC4-8CB96D9DE978}"/>
              </a:ext>
            </a:extLst>
          </p:cNvPr>
          <p:cNvSpPr/>
          <p:nvPr/>
        </p:nvSpPr>
        <p:spPr>
          <a:xfrm>
            <a:off x="819837" y="156724"/>
            <a:ext cx="9081247" cy="778453"/>
          </a:xfrm>
          <a:prstGeom prst="wedgeRectCallout">
            <a:avLst>
              <a:gd name="adj1" fmla="val -3459"/>
              <a:gd name="adj2" fmla="val 1615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highlight>
                  <a:srgbClr val="FFFF00"/>
                </a:highlight>
              </a:rPr>
              <a:t>FE</a:t>
            </a:r>
            <a:r>
              <a:rPr lang="ko-KR" altLang="en-US" sz="2400" dirty="0">
                <a:highlight>
                  <a:srgbClr val="FFFF00"/>
                </a:highlight>
              </a:rPr>
              <a:t>개발자</a:t>
            </a:r>
            <a:r>
              <a:rPr lang="ko-KR" altLang="en-US" sz="2400" dirty="0"/>
              <a:t>가 된다면 어떠한 </a:t>
            </a:r>
            <a:r>
              <a:rPr lang="ko-KR" altLang="en-US" sz="2800" dirty="0">
                <a:highlight>
                  <a:srgbClr val="FFFF00"/>
                </a:highlight>
              </a:rPr>
              <a:t>목표</a:t>
            </a:r>
            <a:r>
              <a:rPr lang="ko-KR" altLang="en-US" sz="2400" dirty="0"/>
              <a:t>를</a:t>
            </a:r>
            <a:r>
              <a:rPr lang="ko-KR" altLang="en-US" sz="2800" dirty="0"/>
              <a:t> </a:t>
            </a:r>
            <a:r>
              <a:rPr lang="ko-KR" altLang="en-US" sz="2800" dirty="0">
                <a:highlight>
                  <a:srgbClr val="FFFF00"/>
                </a:highlight>
              </a:rPr>
              <a:t>성공</a:t>
            </a:r>
            <a:r>
              <a:rPr lang="ko-KR" altLang="en-US" sz="2400" dirty="0"/>
              <a:t>하고 싶나요</a:t>
            </a:r>
            <a:r>
              <a:rPr lang="en-US" altLang="ko-KR" sz="2400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613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DE05BB-D49B-484D-AEB7-9ECBB309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06" y="4025709"/>
            <a:ext cx="2909306" cy="2887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CA4B2-6E32-468F-91AB-CA6EDB9D10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CA1194-B3E4-48E2-97FC-DDB9A19CE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25" y="1864659"/>
            <a:ext cx="8399928" cy="4607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78A1D4-C75F-4D3B-92EC-988C44AA3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94396">
            <a:off x="9947059" y="3713417"/>
            <a:ext cx="1968297" cy="28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926DE-A7BA-4FED-9850-2D4EA54B9D49}"/>
              </a:ext>
            </a:extLst>
          </p:cNvPr>
          <p:cNvSpPr txBox="1"/>
          <p:nvPr/>
        </p:nvSpPr>
        <p:spPr>
          <a:xfrm>
            <a:off x="10618141" y="313261"/>
            <a:ext cx="12073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5AC92D7-07FE-4488-9015-254F05D4D503}"/>
                  </a:ext>
                </a:extLst>
              </p14:cNvPr>
              <p14:cNvContentPartPr/>
              <p14:nvPr/>
            </p14:nvContentPartPr>
            <p14:xfrm>
              <a:off x="3794421" y="2206179"/>
              <a:ext cx="3100320" cy="49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5AC92D7-07FE-4488-9015-254F05D4D5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6421" y="2170539"/>
                <a:ext cx="31359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BCFBE06-C861-4B4F-AEF0-CB48D4AB4488}"/>
                  </a:ext>
                </a:extLst>
              </p14:cNvPr>
              <p14:cNvContentPartPr/>
              <p14:nvPr/>
            </p14:nvContentPartPr>
            <p14:xfrm>
              <a:off x="3440901" y="4985379"/>
              <a:ext cx="1144080" cy="56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BCFBE06-C861-4B4F-AEF0-CB48D4AB4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22901" y="4949739"/>
                <a:ext cx="1179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A31F2A6-3393-4358-BCD9-0BCA13187C19}"/>
                  </a:ext>
                </a:extLst>
              </p14:cNvPr>
              <p14:cNvContentPartPr/>
              <p14:nvPr/>
            </p14:nvContentPartPr>
            <p14:xfrm>
              <a:off x="5505501" y="5033619"/>
              <a:ext cx="1013760" cy="270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A31F2A6-3393-4358-BCD9-0BCA13187C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7501" y="4997619"/>
                <a:ext cx="1049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5D12A56-DDA5-4CC4-A9B1-CEE5B8CAAD04}"/>
                  </a:ext>
                </a:extLst>
              </p14:cNvPr>
              <p14:cNvContentPartPr/>
              <p14:nvPr/>
            </p14:nvContentPartPr>
            <p14:xfrm>
              <a:off x="7332501" y="4974939"/>
              <a:ext cx="1846080" cy="62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5D12A56-DDA5-4CC4-A9B1-CEE5B8CAAD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4501" y="4938939"/>
                <a:ext cx="1881720" cy="134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3E7FC80-6C0B-42BE-8939-45B5717B1C9E}"/>
              </a:ext>
            </a:extLst>
          </p:cNvPr>
          <p:cNvSpPr/>
          <p:nvPr/>
        </p:nvSpPr>
        <p:spPr>
          <a:xfrm>
            <a:off x="977153" y="143435"/>
            <a:ext cx="9081247" cy="778453"/>
          </a:xfrm>
          <a:prstGeom prst="wedgeRectCallout">
            <a:avLst>
              <a:gd name="adj1" fmla="val -18859"/>
              <a:gd name="adj2" fmla="val 1684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highlight>
                  <a:srgbClr val="FFFF00"/>
                </a:highlight>
              </a:rPr>
              <a:t>FE</a:t>
            </a:r>
            <a:r>
              <a:rPr lang="ko-KR" altLang="en-US" sz="2800" dirty="0">
                <a:highlight>
                  <a:srgbClr val="FFFF00"/>
                </a:highlight>
              </a:rPr>
              <a:t>개발자</a:t>
            </a:r>
            <a:r>
              <a:rPr lang="ko-KR" altLang="en-US" sz="2800" dirty="0"/>
              <a:t>로 </a:t>
            </a:r>
            <a:r>
              <a:rPr lang="ko-KR" altLang="en-US" dirty="0"/>
              <a:t>성장 하기 위해 </a:t>
            </a:r>
            <a:r>
              <a:rPr lang="ko-KR" altLang="en-US" sz="2800" dirty="0"/>
              <a:t>어떠한 </a:t>
            </a:r>
            <a:r>
              <a:rPr lang="ko-KR" altLang="en-US" sz="2800" dirty="0">
                <a:highlight>
                  <a:srgbClr val="FFFF00"/>
                </a:highlight>
              </a:rPr>
              <a:t>과정</a:t>
            </a:r>
            <a:r>
              <a:rPr lang="ko-KR" altLang="en-US" sz="2800" dirty="0"/>
              <a:t>을 </a:t>
            </a:r>
            <a:r>
              <a:rPr lang="ko-KR" altLang="en-US" dirty="0"/>
              <a:t>노력했나요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52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654CAE-4BEB-45CD-9277-792A8F7E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04" y="1312160"/>
            <a:ext cx="9015257" cy="55506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311A51-E985-466F-80EC-47012EE7E0B2}"/>
              </a:ext>
            </a:extLst>
          </p:cNvPr>
          <p:cNvSpPr txBox="1"/>
          <p:nvPr/>
        </p:nvSpPr>
        <p:spPr>
          <a:xfrm>
            <a:off x="9901084" y="313261"/>
            <a:ext cx="19244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804401-25DE-4C5B-89BF-A72FD0B66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7" y="1882588"/>
            <a:ext cx="8380318" cy="45899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0BB5E5-3172-4FDF-B632-1BA448B8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27428FD-3344-44A7-91D8-43B966F9686E}"/>
                  </a:ext>
                </a:extLst>
              </p14:cNvPr>
              <p14:cNvContentPartPr/>
              <p14:nvPr/>
            </p14:nvContentPartPr>
            <p14:xfrm>
              <a:off x="2741421" y="3764294"/>
              <a:ext cx="1958760" cy="51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27428FD-3344-44A7-91D8-43B966F968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7421" y="3656654"/>
                <a:ext cx="2066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F073168-E2EF-488B-9649-A13FB0136AD9}"/>
                  </a:ext>
                </a:extLst>
              </p14:cNvPr>
              <p14:cNvContentPartPr/>
              <p14:nvPr/>
            </p14:nvContentPartPr>
            <p14:xfrm>
              <a:off x="2711181" y="5068574"/>
              <a:ext cx="1118880" cy="81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F073168-E2EF-488B-9649-A13FB0136A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57541" y="4960934"/>
                <a:ext cx="1226520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F1BB9675-4D28-4BE4-AA1D-6FAFF7055DAD}"/>
              </a:ext>
            </a:extLst>
          </p:cNvPr>
          <p:cNvSpPr/>
          <p:nvPr/>
        </p:nvSpPr>
        <p:spPr>
          <a:xfrm>
            <a:off x="1626504" y="163232"/>
            <a:ext cx="8708121" cy="857228"/>
          </a:xfrm>
          <a:prstGeom prst="wedgeRoundRectCallout">
            <a:avLst>
              <a:gd name="adj1" fmla="val -36157"/>
              <a:gd name="adj2" fmla="val 144071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자신의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한계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도전중인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FE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개발자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임효진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highlight>
                <a:srgbClr val="FFFF00"/>
              </a:highligh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2658F3-D96A-4A9A-BD88-2BF2501A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68315" y="4014134"/>
            <a:ext cx="2909306" cy="2887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1E90D3-463A-46CC-BEA8-FC289102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06" y="4025709"/>
            <a:ext cx="2909306" cy="2887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A7B5C-371B-462F-ACCB-DFA3EB2A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2" y="1307370"/>
            <a:ext cx="9015257" cy="555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81670C-25FF-4A8B-AC75-693E5FEC4466}"/>
              </a:ext>
            </a:extLst>
          </p:cNvPr>
          <p:cNvSpPr txBox="1"/>
          <p:nvPr/>
        </p:nvSpPr>
        <p:spPr>
          <a:xfrm>
            <a:off x="3626274" y="2250999"/>
            <a:ext cx="488787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기획공방 마케팅팀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4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김공방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포트폴리오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C5CE2-5531-4F9C-B2B7-5AA126C6C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" b="14615"/>
          <a:stretch/>
        </p:blipFill>
        <p:spPr>
          <a:xfrm>
            <a:off x="1890243" y="1867670"/>
            <a:ext cx="8364927" cy="45678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141870-BDA8-43F5-8EB1-6CB557EBBB41}"/>
              </a:ext>
            </a:extLst>
          </p:cNvPr>
          <p:cNvSpPr/>
          <p:nvPr/>
        </p:nvSpPr>
        <p:spPr>
          <a:xfrm>
            <a:off x="1875098" y="1828799"/>
            <a:ext cx="8414795" cy="465302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460294-13C5-422E-B4B1-41BD57A2E90F}"/>
              </a:ext>
            </a:extLst>
          </p:cNvPr>
          <p:cNvSpPr/>
          <p:nvPr/>
        </p:nvSpPr>
        <p:spPr>
          <a:xfrm>
            <a:off x="2092281" y="1946341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나만의 웹서비스를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만들기 위한 과정들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D1291E-2C27-4FE9-895E-A634407280CF}"/>
              </a:ext>
            </a:extLst>
          </p:cNvPr>
          <p:cNvSpPr/>
          <p:nvPr/>
        </p:nvSpPr>
        <p:spPr>
          <a:xfrm>
            <a:off x="3271453" y="2377234"/>
            <a:ext cx="1168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Frontend –DEV.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74A3A2-3F5F-4D11-8661-D9F1B05A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8748" y="3421619"/>
            <a:ext cx="2605102" cy="17407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A4360C-28FE-406E-ADA6-CD456D524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171" y="3433324"/>
            <a:ext cx="2477589" cy="17290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A584C04-26D9-4141-8EBA-B9AF716F9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0081" y="3438110"/>
            <a:ext cx="2287806" cy="170037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5B49A6-0E85-458A-8D3E-247922E35CF2}"/>
              </a:ext>
            </a:extLst>
          </p:cNvPr>
          <p:cNvSpPr/>
          <p:nvPr/>
        </p:nvSpPr>
        <p:spPr>
          <a:xfrm>
            <a:off x="2158748" y="5334512"/>
            <a:ext cx="2452916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#1.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동아리 웹 사이트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오프라인 서비스를 통해 받던 시스템을 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언택트를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이용하다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9EFBCE-295D-4C01-8807-AA7FAF144FED}"/>
              </a:ext>
            </a:extLst>
          </p:cNvPr>
          <p:cNvSpPr/>
          <p:nvPr/>
        </p:nvSpPr>
        <p:spPr>
          <a:xfrm>
            <a:off x="5181268" y="5346728"/>
            <a:ext cx="1896673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#2.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 프로젝트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큐피트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운동의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모든것을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담았다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운동을 하기 위한 준비만 하라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5D5E69-C79C-4976-9B9A-F438450008F4}"/>
              </a:ext>
            </a:extLst>
          </p:cNvPr>
          <p:cNvSpPr/>
          <p:nvPr/>
        </p:nvSpPr>
        <p:spPr>
          <a:xfrm>
            <a:off x="7930081" y="5346728"/>
            <a:ext cx="2281394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#3.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방탈출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리뷰 프로젝트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8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방방곡곡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highlight>
                <a:srgbClr val="008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방탈출의 재미를 느끼고 싶은데 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아는 정보가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없을때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검색하는 사이트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B2C7B8E-3775-4BF5-88F0-F4B7B363E0EE}"/>
              </a:ext>
            </a:extLst>
          </p:cNvPr>
          <p:cNvSpPr/>
          <p:nvPr/>
        </p:nvSpPr>
        <p:spPr>
          <a:xfrm>
            <a:off x="1873319" y="2755330"/>
            <a:ext cx="8428149" cy="522998"/>
          </a:xfrm>
          <a:prstGeom prst="rect">
            <a:avLst/>
          </a:prstGeom>
          <a:solidFill>
            <a:schemeClr val="tx1">
              <a:lumMod val="75000"/>
              <a:lumOff val="2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07AC91-9E9A-4768-B39B-30CFBAFD8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94396">
            <a:off x="9947059" y="3713417"/>
            <a:ext cx="1968297" cy="28978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DFE8D2-84F6-4CFE-8B7B-A464B7611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5604" flipH="1">
            <a:off x="286440" y="3660108"/>
            <a:ext cx="1968297" cy="289784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D9D9190-DC8F-411D-A26F-F79E3B515D0E}"/>
              </a:ext>
            </a:extLst>
          </p:cNvPr>
          <p:cNvSpPr/>
          <p:nvPr/>
        </p:nvSpPr>
        <p:spPr>
          <a:xfrm>
            <a:off x="2603413" y="2837484"/>
            <a:ext cx="5597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임효진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4BFBAC-EB23-4E52-8CBA-49DF240E8D55}"/>
              </a:ext>
            </a:extLst>
          </p:cNvPr>
          <p:cNvSpPr/>
          <p:nvPr/>
        </p:nvSpPr>
        <p:spPr>
          <a:xfrm>
            <a:off x="2603413" y="3018015"/>
            <a:ext cx="26853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다양한 프로그램을 만들면서 소통을 즐기는 사람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C83529-F31B-4138-AC0E-8C5DA35B06CC}"/>
              </a:ext>
            </a:extLst>
          </p:cNvPr>
          <p:cNvSpPr/>
          <p:nvPr/>
        </p:nvSpPr>
        <p:spPr>
          <a:xfrm>
            <a:off x="8928752" y="2370937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8CE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2019~2021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BD9283-485B-4E04-B06F-90EBCC999DB5}"/>
              </a:ext>
            </a:extLst>
          </p:cNvPr>
          <p:cNvGrpSpPr/>
          <p:nvPr/>
        </p:nvGrpSpPr>
        <p:grpSpPr>
          <a:xfrm>
            <a:off x="9179397" y="2872558"/>
            <a:ext cx="818380" cy="307787"/>
            <a:chOff x="8927443" y="2892127"/>
            <a:chExt cx="818380" cy="30778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E3CFC0D-1DF1-45B3-BE76-7EB0C13A7A31}"/>
                </a:ext>
              </a:extLst>
            </p:cNvPr>
            <p:cNvSpPr/>
            <p:nvPr/>
          </p:nvSpPr>
          <p:spPr>
            <a:xfrm>
              <a:off x="8927443" y="2892127"/>
              <a:ext cx="801019" cy="307787"/>
            </a:xfrm>
            <a:prstGeom prst="rect">
              <a:avLst/>
            </a:prstGeom>
            <a:solidFill>
              <a:srgbClr val="F91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E03710-02CD-4E32-99E5-F1F1D1C48963}"/>
                </a:ext>
              </a:extLst>
            </p:cNvPr>
            <p:cNvGrpSpPr/>
            <p:nvPr/>
          </p:nvGrpSpPr>
          <p:grpSpPr>
            <a:xfrm>
              <a:off x="8990521" y="2953323"/>
              <a:ext cx="276027" cy="185395"/>
              <a:chOff x="8990521" y="2949095"/>
              <a:chExt cx="276027" cy="185395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CAD2323-D634-443C-B344-4C76184050B0}"/>
                  </a:ext>
                </a:extLst>
              </p:cNvPr>
              <p:cNvSpPr/>
              <p:nvPr/>
            </p:nvSpPr>
            <p:spPr>
              <a:xfrm>
                <a:off x="8990521" y="2949095"/>
                <a:ext cx="276027" cy="18539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A87B17FE-078B-4D37-B499-184B8E95A96A}"/>
                  </a:ext>
                </a:extLst>
              </p:cNvPr>
              <p:cNvSpPr/>
              <p:nvPr/>
            </p:nvSpPr>
            <p:spPr>
              <a:xfrm rot="5400000">
                <a:off x="9065792" y="2987704"/>
                <a:ext cx="125484" cy="108176"/>
              </a:xfrm>
              <a:prstGeom prst="triangle">
                <a:avLst/>
              </a:prstGeom>
              <a:solidFill>
                <a:srgbClr val="F91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50B825-A38C-46B9-98C6-5DCB4B09F78B}"/>
                </a:ext>
              </a:extLst>
            </p:cNvPr>
            <p:cNvSpPr/>
            <p:nvPr/>
          </p:nvSpPr>
          <p:spPr>
            <a:xfrm>
              <a:off x="9240556" y="2892132"/>
              <a:ext cx="5052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구독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85DB74-8E03-4319-BB64-9F8D289FEF5E}"/>
              </a:ext>
            </a:extLst>
          </p:cNvPr>
          <p:cNvGrpSpPr/>
          <p:nvPr/>
        </p:nvGrpSpPr>
        <p:grpSpPr>
          <a:xfrm>
            <a:off x="2171109" y="2368572"/>
            <a:ext cx="1064756" cy="276999"/>
            <a:chOff x="4140029" y="2075974"/>
            <a:chExt cx="1064756" cy="27699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FEF08F-F6C7-42EF-A100-2E53656C342E}"/>
                </a:ext>
              </a:extLst>
            </p:cNvPr>
            <p:cNvSpPr/>
            <p:nvPr/>
          </p:nvSpPr>
          <p:spPr>
            <a:xfrm>
              <a:off x="4140029" y="2091602"/>
              <a:ext cx="1064756" cy="2457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29A554-4318-4DE0-A569-437E622DF73E}"/>
                </a:ext>
              </a:extLst>
            </p:cNvPr>
            <p:cNvSpPr/>
            <p:nvPr/>
          </p:nvSpPr>
          <p:spPr>
            <a:xfrm>
              <a:off x="4345234" y="2075974"/>
              <a:ext cx="654346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PART3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E83AF3F-59E3-4174-B318-421B011D0FB6}"/>
              </a:ext>
            </a:extLst>
          </p:cNvPr>
          <p:cNvSpPr txBox="1"/>
          <p:nvPr/>
        </p:nvSpPr>
        <p:spPr>
          <a:xfrm>
            <a:off x="10618141" y="313261"/>
            <a:ext cx="12073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정보공학부 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임효진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9DBFBAE-CA78-4C31-8C73-216D7C2F89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281" y="2756543"/>
            <a:ext cx="491345" cy="49322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AB5236-01A9-4E14-9FC1-0C0FADAE8F83}"/>
              </a:ext>
            </a:extLst>
          </p:cNvPr>
          <p:cNvSpPr txBox="1"/>
          <p:nvPr/>
        </p:nvSpPr>
        <p:spPr>
          <a:xfrm>
            <a:off x="2359899" y="205429"/>
            <a:ext cx="7420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나만의 웹서비스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를 소개 합니다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71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1107</Words>
  <Application>Microsoft Office PowerPoint</Application>
  <PresentationFormat>와이드스크린</PresentationFormat>
  <Paragraphs>207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HY견고딕</vt:lpstr>
      <vt:lpstr>돋움</vt:lpstr>
      <vt:lpstr>나눔바른고딕</vt:lpstr>
      <vt:lpstr>맑은 고딕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임효진</cp:lastModifiedBy>
  <cp:revision>78</cp:revision>
  <dcterms:created xsi:type="dcterms:W3CDTF">2019-04-21T02:42:20Z</dcterms:created>
  <dcterms:modified xsi:type="dcterms:W3CDTF">2021-01-25T16:36:30Z</dcterms:modified>
</cp:coreProperties>
</file>